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418" r:id="rId4"/>
    <p:sldId id="257" r:id="rId5"/>
    <p:sldId id="258" r:id="rId6"/>
    <p:sldId id="259" r:id="rId7"/>
    <p:sldId id="261" r:id="rId8"/>
    <p:sldId id="421" r:id="rId9"/>
    <p:sldId id="420" r:id="rId10"/>
    <p:sldId id="426" r:id="rId11"/>
    <p:sldId id="432" r:id="rId12"/>
    <p:sldId id="425" r:id="rId13"/>
    <p:sldId id="260" r:id="rId14"/>
    <p:sldId id="423" r:id="rId15"/>
    <p:sldId id="437" r:id="rId16"/>
    <p:sldId id="438" r:id="rId17"/>
    <p:sldId id="439" r:id="rId18"/>
    <p:sldId id="440" r:id="rId19"/>
    <p:sldId id="441" r:id="rId20"/>
    <p:sldId id="445" r:id="rId21"/>
    <p:sldId id="449" r:id="rId22"/>
    <p:sldId id="446" r:id="rId23"/>
    <p:sldId id="436" r:id="rId24"/>
    <p:sldId id="447" r:id="rId25"/>
    <p:sldId id="442" r:id="rId26"/>
    <p:sldId id="443" r:id="rId27"/>
    <p:sldId id="434" r:id="rId28"/>
    <p:sldId id="435" r:id="rId29"/>
    <p:sldId id="424" r:id="rId30"/>
    <p:sldId id="448" r:id="rId31"/>
    <p:sldId id="430" r:id="rId32"/>
    <p:sldId id="429" r:id="rId33"/>
    <p:sldId id="422" r:id="rId34"/>
    <p:sldId id="419" r:id="rId35"/>
    <p:sldId id="428" r:id="rId36"/>
    <p:sldId id="427"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60A6DE"/>
    <a:srgbClr val="88CCE8"/>
    <a:srgbClr val="17D5FF"/>
    <a:srgbClr val="2A565B"/>
    <a:srgbClr val="001457"/>
    <a:srgbClr val="0087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2949" autoAdjust="0"/>
  </p:normalViewPr>
  <p:slideViewPr>
    <p:cSldViewPr snapToGrid="0">
      <p:cViewPr varScale="1">
        <p:scale>
          <a:sx n="118" d="100"/>
          <a:sy n="118" d="100"/>
        </p:scale>
        <p:origin x="25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C31B8-2A68-0359-D333-834CD9FB77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81AA355-AA8B-B3F6-4D47-7F3D00B8D0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5CBD5C-62BF-5EB5-A6B0-671A04B19812}"/>
              </a:ext>
            </a:extLst>
          </p:cNvPr>
          <p:cNvSpPr>
            <a:spLocks noGrp="1"/>
          </p:cNvSpPr>
          <p:nvPr>
            <p:ph type="dt" sz="half" idx="10"/>
          </p:nvPr>
        </p:nvSpPr>
        <p:spPr/>
        <p:txBody>
          <a:bodyPr/>
          <a:lstStyle/>
          <a:p>
            <a:fld id="{5FF5BADA-45BB-43A4-AE04-52930FE8771D}" type="datetimeFigureOut">
              <a:rPr lang="en-US" smtClean="0"/>
              <a:t>12/25/2023</a:t>
            </a:fld>
            <a:endParaRPr lang="en-US"/>
          </a:p>
        </p:txBody>
      </p:sp>
      <p:sp>
        <p:nvSpPr>
          <p:cNvPr id="5" name="Footer Placeholder 4">
            <a:extLst>
              <a:ext uri="{FF2B5EF4-FFF2-40B4-BE49-F238E27FC236}">
                <a16:creationId xmlns:a16="http://schemas.microsoft.com/office/drawing/2014/main" id="{7389D8B3-43C9-A548-7AFF-1A90E13C35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1BA34D-180B-F0ED-55CD-497EF7147528}"/>
              </a:ext>
            </a:extLst>
          </p:cNvPr>
          <p:cNvSpPr>
            <a:spLocks noGrp="1"/>
          </p:cNvSpPr>
          <p:nvPr>
            <p:ph type="sldNum" sz="quarter" idx="12"/>
          </p:nvPr>
        </p:nvSpPr>
        <p:spPr/>
        <p:txBody>
          <a:bodyPr/>
          <a:lstStyle/>
          <a:p>
            <a:fld id="{9DF52EEF-5FB2-40B1-9326-CA93B682AD62}" type="slidenum">
              <a:rPr lang="en-US" smtClean="0"/>
              <a:t>‹#›</a:t>
            </a:fld>
            <a:endParaRPr lang="en-US"/>
          </a:p>
        </p:txBody>
      </p:sp>
    </p:spTree>
    <p:extLst>
      <p:ext uri="{BB962C8B-B14F-4D97-AF65-F5344CB8AC3E}">
        <p14:creationId xmlns:p14="http://schemas.microsoft.com/office/powerpoint/2010/main" val="390886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D00D3-B47D-501A-F0C1-00F17C320F4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3EEDC0-C32D-E1C1-78A8-B4DD8BEB3B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EFC1DC-0A69-7826-6BC2-A15A5A25E58F}"/>
              </a:ext>
            </a:extLst>
          </p:cNvPr>
          <p:cNvSpPr>
            <a:spLocks noGrp="1"/>
          </p:cNvSpPr>
          <p:nvPr>
            <p:ph type="dt" sz="half" idx="10"/>
          </p:nvPr>
        </p:nvSpPr>
        <p:spPr/>
        <p:txBody>
          <a:bodyPr/>
          <a:lstStyle/>
          <a:p>
            <a:fld id="{5FF5BADA-45BB-43A4-AE04-52930FE8771D}" type="datetimeFigureOut">
              <a:rPr lang="en-US" smtClean="0"/>
              <a:t>12/25/2023</a:t>
            </a:fld>
            <a:endParaRPr lang="en-US"/>
          </a:p>
        </p:txBody>
      </p:sp>
      <p:sp>
        <p:nvSpPr>
          <p:cNvPr id="5" name="Footer Placeholder 4">
            <a:extLst>
              <a:ext uri="{FF2B5EF4-FFF2-40B4-BE49-F238E27FC236}">
                <a16:creationId xmlns:a16="http://schemas.microsoft.com/office/drawing/2014/main" id="{6DB07589-7955-D69F-B2B7-9984C68DE6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20C8CB-6C60-B948-3E6B-6768EE4C9943}"/>
              </a:ext>
            </a:extLst>
          </p:cNvPr>
          <p:cNvSpPr>
            <a:spLocks noGrp="1"/>
          </p:cNvSpPr>
          <p:nvPr>
            <p:ph type="sldNum" sz="quarter" idx="12"/>
          </p:nvPr>
        </p:nvSpPr>
        <p:spPr/>
        <p:txBody>
          <a:bodyPr/>
          <a:lstStyle/>
          <a:p>
            <a:fld id="{9DF52EEF-5FB2-40B1-9326-CA93B682AD62}" type="slidenum">
              <a:rPr lang="en-US" smtClean="0"/>
              <a:t>‹#›</a:t>
            </a:fld>
            <a:endParaRPr lang="en-US"/>
          </a:p>
        </p:txBody>
      </p:sp>
    </p:spTree>
    <p:extLst>
      <p:ext uri="{BB962C8B-B14F-4D97-AF65-F5344CB8AC3E}">
        <p14:creationId xmlns:p14="http://schemas.microsoft.com/office/powerpoint/2010/main" val="3194245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AC6EC5-74BA-A91D-2A8F-00F277570C3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4BCCC2A-3C0A-6313-42B8-841A2C38864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798CBA-3A16-C5D0-69DA-FE1E1DD2A2E0}"/>
              </a:ext>
            </a:extLst>
          </p:cNvPr>
          <p:cNvSpPr>
            <a:spLocks noGrp="1"/>
          </p:cNvSpPr>
          <p:nvPr>
            <p:ph type="dt" sz="half" idx="10"/>
          </p:nvPr>
        </p:nvSpPr>
        <p:spPr/>
        <p:txBody>
          <a:bodyPr/>
          <a:lstStyle/>
          <a:p>
            <a:fld id="{5FF5BADA-45BB-43A4-AE04-52930FE8771D}" type="datetimeFigureOut">
              <a:rPr lang="en-US" smtClean="0"/>
              <a:t>12/25/2023</a:t>
            </a:fld>
            <a:endParaRPr lang="en-US"/>
          </a:p>
        </p:txBody>
      </p:sp>
      <p:sp>
        <p:nvSpPr>
          <p:cNvPr id="5" name="Footer Placeholder 4">
            <a:extLst>
              <a:ext uri="{FF2B5EF4-FFF2-40B4-BE49-F238E27FC236}">
                <a16:creationId xmlns:a16="http://schemas.microsoft.com/office/drawing/2014/main" id="{BC8E6228-087D-0EED-AEA7-B79B0586C5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E301B9-7E87-7484-33E0-9077FA92827E}"/>
              </a:ext>
            </a:extLst>
          </p:cNvPr>
          <p:cNvSpPr>
            <a:spLocks noGrp="1"/>
          </p:cNvSpPr>
          <p:nvPr>
            <p:ph type="sldNum" sz="quarter" idx="12"/>
          </p:nvPr>
        </p:nvSpPr>
        <p:spPr/>
        <p:txBody>
          <a:bodyPr/>
          <a:lstStyle/>
          <a:p>
            <a:fld id="{9DF52EEF-5FB2-40B1-9326-CA93B682AD62}" type="slidenum">
              <a:rPr lang="en-US" smtClean="0"/>
              <a:t>‹#›</a:t>
            </a:fld>
            <a:endParaRPr lang="en-US"/>
          </a:p>
        </p:txBody>
      </p:sp>
    </p:spTree>
    <p:extLst>
      <p:ext uri="{BB962C8B-B14F-4D97-AF65-F5344CB8AC3E}">
        <p14:creationId xmlns:p14="http://schemas.microsoft.com/office/powerpoint/2010/main" val="3361573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12192000" cy="6858000"/>
            <a:chOff x="0" y="0"/>
            <a:chExt cx="12192000" cy="6858000"/>
          </a:xfrm>
        </p:grpSpPr>
        <p:sp>
          <p:nvSpPr>
            <p:cNvPr id="8" name="Rectangle 7"/>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76279" y="1792223"/>
            <a:ext cx="990599" cy="304799"/>
          </a:xfrm>
        </p:spPr>
        <p:txBody>
          <a:bodyPr anchor="t"/>
          <a:lstStyle>
            <a:lvl1pPr algn="l">
              <a:defRPr b="0" i="0">
                <a:solidFill>
                  <a:schemeClr val="bg1"/>
                </a:solidFill>
              </a:defRPr>
            </a:lvl1pPr>
          </a:lstStyle>
          <a:p>
            <a:fld id="{C8B2C059-9646-4DAF-B9A1-4055821897A9}" type="datetimeFigureOut">
              <a:rPr lang="en-US" smtClean="0">
                <a:solidFill>
                  <a:prstClr val="white"/>
                </a:solidFill>
              </a:rPr>
              <a:pPr/>
              <a:t>12/25/2023</a:t>
            </a:fld>
            <a:endParaRPr lang="en-US">
              <a:solidFill>
                <a:prstClr val="white"/>
              </a:solidFill>
            </a:endParaRPr>
          </a:p>
        </p:txBody>
      </p:sp>
      <p:sp>
        <p:nvSpPr>
          <p:cNvPr id="5" name="Footer Placeholder 4"/>
          <p:cNvSpPr>
            <a:spLocks noGrp="1"/>
          </p:cNvSpPr>
          <p:nvPr>
            <p:ph type="ftr" sz="quarter" idx="11"/>
          </p:nvPr>
        </p:nvSpPr>
        <p:spPr bwMode="gray">
          <a:xfrm rot="5400000">
            <a:off x="8963575" y="3226820"/>
            <a:ext cx="3859795" cy="304801"/>
          </a:xfrm>
        </p:spPr>
        <p:txBody>
          <a:bodyPr anchor="b"/>
          <a:lstStyle>
            <a:lvl1pPr>
              <a:defRPr b="0" i="0">
                <a:solidFill>
                  <a:schemeClr val="bg1"/>
                </a:solidFill>
              </a:defRPr>
            </a:lvl1pPr>
          </a:lstStyle>
          <a:p>
            <a:endParaRPr lang="en-US">
              <a:solidFill>
                <a:prstClr val="white"/>
              </a:solidFill>
            </a:endParaRPr>
          </a:p>
        </p:txBody>
      </p:sp>
      <p:sp>
        <p:nvSpPr>
          <p:cNvPr id="17" name="Rectangle 16"/>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vl1pPr>
          </a:lstStyle>
          <a:p>
            <a:fld id="{44F22C49-591A-477A-810F-011C6CDA60DE}"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7432990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B2C059-9646-4DAF-B9A1-4055821897A9}" type="datetimeFigureOut">
              <a:rPr lang="en-US" smtClean="0">
                <a:solidFill>
                  <a:srgbClr val="B01513"/>
                </a:solidFill>
              </a:rPr>
              <a:pPr/>
              <a:t>12/25/2023</a:t>
            </a:fld>
            <a:endParaRPr lang="en-US">
              <a:solidFill>
                <a:srgbClr val="B01513"/>
              </a:solidFill>
            </a:endParaRPr>
          </a:p>
        </p:txBody>
      </p:sp>
      <p:sp>
        <p:nvSpPr>
          <p:cNvPr id="5" name="Footer Placeholder 4"/>
          <p:cNvSpPr>
            <a:spLocks noGrp="1"/>
          </p:cNvSpPr>
          <p:nvPr>
            <p:ph type="ftr" sz="quarter" idx="11"/>
          </p:nvPr>
        </p:nvSpPr>
        <p:spPr/>
        <p:txBody>
          <a:bodyPr/>
          <a:lstStyle/>
          <a:p>
            <a:endParaRPr lang="en-US">
              <a:solidFill>
                <a:srgbClr val="B01513"/>
              </a:solidFill>
            </a:endParaRPr>
          </a:p>
        </p:txBody>
      </p:sp>
      <p:sp>
        <p:nvSpPr>
          <p:cNvPr id="6" name="Slide Number Placeholder 5"/>
          <p:cNvSpPr>
            <a:spLocks noGrp="1"/>
          </p:cNvSpPr>
          <p:nvPr>
            <p:ph type="sldNum" sz="quarter" idx="12"/>
          </p:nvPr>
        </p:nvSpPr>
        <p:spPr/>
        <p:txBody>
          <a:bodyPr/>
          <a:lstStyle/>
          <a:p>
            <a:fld id="{44F22C49-591A-477A-810F-011C6CDA60DE}"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415736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4"/>
            <a:ext cx="4351023" cy="2283823"/>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B2C059-9646-4DAF-B9A1-4055821897A9}" type="datetimeFigureOut">
              <a:rPr lang="en-US" smtClean="0">
                <a:solidFill>
                  <a:srgbClr val="B01513"/>
                </a:solidFill>
              </a:rPr>
              <a:pPr/>
              <a:t>12/25/2023</a:t>
            </a:fld>
            <a:endParaRPr lang="en-US">
              <a:solidFill>
                <a:srgbClr val="B01513"/>
              </a:solidFill>
            </a:endParaRPr>
          </a:p>
        </p:txBody>
      </p:sp>
      <p:sp>
        <p:nvSpPr>
          <p:cNvPr id="5" name="Footer Placeholder 4"/>
          <p:cNvSpPr>
            <a:spLocks noGrp="1"/>
          </p:cNvSpPr>
          <p:nvPr>
            <p:ph type="ftr" sz="quarter" idx="11"/>
          </p:nvPr>
        </p:nvSpPr>
        <p:spPr/>
        <p:txBody>
          <a:bodyPr/>
          <a:lstStyle/>
          <a:p>
            <a:endParaRPr lang="en-US">
              <a:solidFill>
                <a:srgbClr val="B01513"/>
              </a:solidFill>
            </a:endParaRPr>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4F22C49-591A-477A-810F-011C6CDA60DE}"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575563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1368" y="2603500"/>
            <a:ext cx="4828744"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1" y="2603500"/>
            <a:ext cx="4825159" cy="337770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8B2C059-9646-4DAF-B9A1-4055821897A9}" type="datetimeFigureOut">
              <a:rPr lang="en-US" smtClean="0">
                <a:solidFill>
                  <a:srgbClr val="B01513"/>
                </a:solidFill>
              </a:rPr>
              <a:pPr/>
              <a:t>12/25/2023</a:t>
            </a:fld>
            <a:endParaRPr lang="en-US">
              <a:solidFill>
                <a:srgbClr val="B01513"/>
              </a:solidFill>
            </a:endParaRPr>
          </a:p>
        </p:txBody>
      </p:sp>
      <p:sp>
        <p:nvSpPr>
          <p:cNvPr id="6" name="Footer Placeholder 5"/>
          <p:cNvSpPr>
            <a:spLocks noGrp="1"/>
          </p:cNvSpPr>
          <p:nvPr>
            <p:ph type="ftr" sz="quarter" idx="11"/>
          </p:nvPr>
        </p:nvSpPr>
        <p:spPr/>
        <p:txBody>
          <a:bodyPr/>
          <a:lstStyle/>
          <a:p>
            <a:endParaRPr lang="en-US">
              <a:solidFill>
                <a:srgbClr val="B01513"/>
              </a:solidFill>
            </a:endParaRPr>
          </a:p>
        </p:txBody>
      </p:sp>
      <p:sp>
        <p:nvSpPr>
          <p:cNvPr id="7" name="Slide Number Placeholder 6"/>
          <p:cNvSpPr>
            <a:spLocks noGrp="1"/>
          </p:cNvSpPr>
          <p:nvPr>
            <p:ph type="sldNum" sz="quarter" idx="12"/>
          </p:nvPr>
        </p:nvSpPr>
        <p:spPr/>
        <p:txBody>
          <a:bodyPr/>
          <a:lstStyle/>
          <a:p>
            <a:fld id="{44F22C49-591A-477A-810F-011C6CDA60DE}"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081658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36063"/>
            <a:ext cx="48251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212326"/>
            <a:ext cx="4825158" cy="28074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1" y="2603499"/>
            <a:ext cx="4825160" cy="608825"/>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212327"/>
            <a:ext cx="4825159" cy="280747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8B2C059-9646-4DAF-B9A1-4055821897A9}" type="datetimeFigureOut">
              <a:rPr lang="en-US" smtClean="0">
                <a:solidFill>
                  <a:srgbClr val="B01513"/>
                </a:solidFill>
              </a:rPr>
              <a:pPr/>
              <a:t>12/25/2023</a:t>
            </a:fld>
            <a:endParaRPr lang="en-US">
              <a:solidFill>
                <a:srgbClr val="B01513"/>
              </a:solidFill>
            </a:endParaRPr>
          </a:p>
        </p:txBody>
      </p:sp>
      <p:sp>
        <p:nvSpPr>
          <p:cNvPr id="8" name="Footer Placeholder 7"/>
          <p:cNvSpPr>
            <a:spLocks noGrp="1"/>
          </p:cNvSpPr>
          <p:nvPr>
            <p:ph type="ftr" sz="quarter" idx="11"/>
          </p:nvPr>
        </p:nvSpPr>
        <p:spPr/>
        <p:txBody>
          <a:bodyPr/>
          <a:lstStyle/>
          <a:p>
            <a:endParaRPr lang="en-US">
              <a:solidFill>
                <a:srgbClr val="B01513"/>
              </a:solidFill>
            </a:endParaRPr>
          </a:p>
        </p:txBody>
      </p:sp>
      <p:sp>
        <p:nvSpPr>
          <p:cNvPr id="9" name="Slide Number Placeholder 8"/>
          <p:cNvSpPr>
            <a:spLocks noGrp="1"/>
          </p:cNvSpPr>
          <p:nvPr>
            <p:ph type="sldNum" sz="quarter" idx="12"/>
          </p:nvPr>
        </p:nvSpPr>
        <p:spPr/>
        <p:txBody>
          <a:bodyPr/>
          <a:lstStyle/>
          <a:p>
            <a:fld id="{44F22C49-591A-477A-810F-011C6CDA60DE}"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3561912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B2C059-9646-4DAF-B9A1-4055821897A9}" type="datetimeFigureOut">
              <a:rPr lang="en-US" smtClean="0">
                <a:solidFill>
                  <a:srgbClr val="B01513"/>
                </a:solidFill>
              </a:rPr>
              <a:pPr/>
              <a:t>12/25/2023</a:t>
            </a:fld>
            <a:endParaRPr lang="en-US">
              <a:solidFill>
                <a:srgbClr val="B01513"/>
              </a:solidFill>
            </a:endParaRPr>
          </a:p>
        </p:txBody>
      </p:sp>
      <p:sp>
        <p:nvSpPr>
          <p:cNvPr id="4" name="Footer Placeholder 3"/>
          <p:cNvSpPr>
            <a:spLocks noGrp="1"/>
          </p:cNvSpPr>
          <p:nvPr>
            <p:ph type="ftr" sz="quarter" idx="11"/>
          </p:nvPr>
        </p:nvSpPr>
        <p:spPr/>
        <p:txBody>
          <a:bodyPr/>
          <a:lstStyle/>
          <a:p>
            <a:endParaRPr lang="en-US">
              <a:solidFill>
                <a:srgbClr val="B01513"/>
              </a:solidFill>
            </a:endParaRPr>
          </a:p>
        </p:txBody>
      </p:sp>
      <p:sp>
        <p:nvSpPr>
          <p:cNvPr id="5" name="Slide Number Placeholder 4"/>
          <p:cNvSpPr>
            <a:spLocks noGrp="1"/>
          </p:cNvSpPr>
          <p:nvPr>
            <p:ph type="sldNum" sz="quarter" idx="12"/>
          </p:nvPr>
        </p:nvSpPr>
        <p:spPr/>
        <p:txBody>
          <a:bodyPr/>
          <a:lstStyle/>
          <a:p>
            <a:fld id="{44F22C49-591A-477A-810F-011C6CDA60DE}"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9951702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B2C059-9646-4DAF-B9A1-4055821897A9}" type="datetimeFigureOut">
              <a:rPr lang="en-US" smtClean="0">
                <a:solidFill>
                  <a:srgbClr val="B01513"/>
                </a:solidFill>
              </a:rPr>
              <a:pPr/>
              <a:t>12/25/2023</a:t>
            </a:fld>
            <a:endParaRPr lang="en-US">
              <a:solidFill>
                <a:srgbClr val="B01513"/>
              </a:solidFill>
            </a:endParaRPr>
          </a:p>
        </p:txBody>
      </p:sp>
      <p:sp>
        <p:nvSpPr>
          <p:cNvPr id="3" name="Footer Placeholder 2"/>
          <p:cNvSpPr>
            <a:spLocks noGrp="1"/>
          </p:cNvSpPr>
          <p:nvPr>
            <p:ph type="ftr" sz="quarter" idx="11"/>
          </p:nvPr>
        </p:nvSpPr>
        <p:spPr/>
        <p:txBody>
          <a:bodyPr/>
          <a:lstStyle/>
          <a:p>
            <a:endParaRPr lang="en-US">
              <a:solidFill>
                <a:srgbClr val="B01513"/>
              </a:solidFill>
            </a:endParaRPr>
          </a:p>
        </p:txBody>
      </p:sp>
      <p:sp>
        <p:nvSpPr>
          <p:cNvPr id="6" name="Rectangle 5"/>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44F22C49-591A-477A-810F-011C6CDA60DE}"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1056660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3129280"/>
            <a:ext cx="2793158" cy="289559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8B2C059-9646-4DAF-B9A1-4055821897A9}" type="datetimeFigureOut">
              <a:rPr lang="en-US" smtClean="0">
                <a:solidFill>
                  <a:srgbClr val="B01513"/>
                </a:solidFill>
              </a:rPr>
              <a:pPr/>
              <a:t>12/25/2023</a:t>
            </a:fld>
            <a:endParaRPr lang="en-US">
              <a:solidFill>
                <a:srgbClr val="B01513"/>
              </a:solidFill>
            </a:endParaRPr>
          </a:p>
        </p:txBody>
      </p:sp>
      <p:sp>
        <p:nvSpPr>
          <p:cNvPr id="6" name="Footer Placeholder 5"/>
          <p:cNvSpPr>
            <a:spLocks noGrp="1"/>
          </p:cNvSpPr>
          <p:nvPr>
            <p:ph type="ftr" sz="quarter" idx="11"/>
          </p:nvPr>
        </p:nvSpPr>
        <p:spPr/>
        <p:txBody>
          <a:bodyPr/>
          <a:lstStyle/>
          <a:p>
            <a:endParaRPr lang="en-US">
              <a:solidFill>
                <a:srgbClr val="B01513"/>
              </a:solidFill>
            </a:endParaRPr>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4F22C49-591A-477A-810F-011C6CDA60DE}"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809319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7B428-A743-5990-7E95-9AB2A08D4E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0C9BB0-FA88-AFAB-B90B-17384ACD6B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A4125C-5B43-F51D-934A-6D439315E5D9}"/>
              </a:ext>
            </a:extLst>
          </p:cNvPr>
          <p:cNvSpPr>
            <a:spLocks noGrp="1"/>
          </p:cNvSpPr>
          <p:nvPr>
            <p:ph type="dt" sz="half" idx="10"/>
          </p:nvPr>
        </p:nvSpPr>
        <p:spPr/>
        <p:txBody>
          <a:bodyPr/>
          <a:lstStyle/>
          <a:p>
            <a:fld id="{5FF5BADA-45BB-43A4-AE04-52930FE8771D}" type="datetimeFigureOut">
              <a:rPr lang="en-US" smtClean="0"/>
              <a:t>12/25/2023</a:t>
            </a:fld>
            <a:endParaRPr lang="en-US"/>
          </a:p>
        </p:txBody>
      </p:sp>
      <p:sp>
        <p:nvSpPr>
          <p:cNvPr id="5" name="Footer Placeholder 4">
            <a:extLst>
              <a:ext uri="{FF2B5EF4-FFF2-40B4-BE49-F238E27FC236}">
                <a16:creationId xmlns:a16="http://schemas.microsoft.com/office/drawing/2014/main" id="{0856834A-7AB8-4971-80EA-459B30B298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A334A5-55C4-FAD7-5294-D47CD670896E}"/>
              </a:ext>
            </a:extLst>
          </p:cNvPr>
          <p:cNvSpPr>
            <a:spLocks noGrp="1"/>
          </p:cNvSpPr>
          <p:nvPr>
            <p:ph type="sldNum" sz="quarter" idx="12"/>
          </p:nvPr>
        </p:nvSpPr>
        <p:spPr/>
        <p:txBody>
          <a:bodyPr/>
          <a:lstStyle/>
          <a:p>
            <a:fld id="{9DF52EEF-5FB2-40B1-9326-CA93B682AD62}" type="slidenum">
              <a:rPr lang="en-US" smtClean="0"/>
              <a:t>‹#›</a:t>
            </a:fld>
            <a:endParaRPr lang="en-US"/>
          </a:p>
        </p:txBody>
      </p:sp>
    </p:spTree>
    <p:extLst>
      <p:ext uri="{BB962C8B-B14F-4D97-AF65-F5344CB8AC3E}">
        <p14:creationId xmlns:p14="http://schemas.microsoft.com/office/powerpoint/2010/main" val="9999948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 name="Rectangle 7"/>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2" y="1143000"/>
            <a:ext cx="3227192"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8B2C059-9646-4DAF-B9A1-4055821897A9}" type="datetimeFigureOut">
              <a:rPr lang="en-US" smtClean="0">
                <a:solidFill>
                  <a:srgbClr val="B01513"/>
                </a:solidFill>
              </a:rPr>
              <a:pPr/>
              <a:t>12/25/2023</a:t>
            </a:fld>
            <a:endParaRPr lang="en-US">
              <a:solidFill>
                <a:srgbClr val="B01513"/>
              </a:solidFill>
            </a:endParaRPr>
          </a:p>
        </p:txBody>
      </p:sp>
      <p:sp>
        <p:nvSpPr>
          <p:cNvPr id="6" name="Footer Placeholder 5"/>
          <p:cNvSpPr>
            <a:spLocks noGrp="1"/>
          </p:cNvSpPr>
          <p:nvPr>
            <p:ph type="ftr" sz="quarter" idx="11"/>
          </p:nvPr>
        </p:nvSpPr>
        <p:spPr/>
        <p:txBody>
          <a:bodyPr/>
          <a:lstStyle/>
          <a:p>
            <a:endParaRPr lang="en-US">
              <a:solidFill>
                <a:srgbClr val="B01513"/>
              </a:solidFill>
            </a:endParaRPr>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4F22C49-591A-477A-810F-011C6CDA60DE}"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1442279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5945"/>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2683"/>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8B2C059-9646-4DAF-B9A1-4055821897A9}" type="datetimeFigureOut">
              <a:rPr lang="en-US" smtClean="0">
                <a:solidFill>
                  <a:srgbClr val="B01513"/>
                </a:solidFill>
              </a:rPr>
              <a:pPr/>
              <a:t>12/25/2023</a:t>
            </a:fld>
            <a:endParaRPr lang="en-US">
              <a:solidFill>
                <a:srgbClr val="B01513"/>
              </a:solidFill>
            </a:endParaRPr>
          </a:p>
        </p:txBody>
      </p:sp>
      <p:sp>
        <p:nvSpPr>
          <p:cNvPr id="6" name="Footer Placeholder 5"/>
          <p:cNvSpPr>
            <a:spLocks noGrp="1"/>
          </p:cNvSpPr>
          <p:nvPr>
            <p:ph type="ftr" sz="quarter" idx="11"/>
          </p:nvPr>
        </p:nvSpPr>
        <p:spPr/>
        <p:txBody>
          <a:bodyPr/>
          <a:lstStyle/>
          <a:p>
            <a:endParaRPr lang="en-US">
              <a:solidFill>
                <a:srgbClr val="B01513"/>
              </a:solidFill>
            </a:endParaRPr>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4F22C49-591A-477A-810F-011C6CDA60DE}"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4953070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nchor="ct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8B2C059-9646-4DAF-B9A1-4055821897A9}" type="datetimeFigureOut">
              <a:rPr lang="en-US" smtClean="0">
                <a:solidFill>
                  <a:srgbClr val="B01513"/>
                </a:solidFill>
              </a:rPr>
              <a:pPr/>
              <a:t>12/25/2023</a:t>
            </a:fld>
            <a:endParaRPr lang="en-US">
              <a:solidFill>
                <a:srgbClr val="B01513"/>
              </a:solidFill>
            </a:endParaRPr>
          </a:p>
        </p:txBody>
      </p:sp>
      <p:sp>
        <p:nvSpPr>
          <p:cNvPr id="5" name="Footer Placeholder 4"/>
          <p:cNvSpPr>
            <a:spLocks noGrp="1"/>
          </p:cNvSpPr>
          <p:nvPr>
            <p:ph type="ftr" sz="quarter" idx="11"/>
          </p:nvPr>
        </p:nvSpPr>
        <p:spPr/>
        <p:txBody>
          <a:bodyPr/>
          <a:lstStyle/>
          <a:p>
            <a:endParaRPr lang="en-US">
              <a:solidFill>
                <a:srgbClr val="B01513"/>
              </a:solidFill>
            </a:endParaRPr>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4F22C49-591A-477A-810F-011C6CDA60DE}"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40038677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6" name="Rectangle 15"/>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TextBox 10"/>
          <p:cNvSpPr txBox="1"/>
          <p:nvPr/>
        </p:nvSpPr>
        <p:spPr bwMode="gray">
          <a:xfrm>
            <a:off x="898295" y="603589"/>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13" name="TextBox 12"/>
          <p:cNvSpPr txBox="1"/>
          <p:nvPr/>
        </p:nvSpPr>
        <p:spPr bwMode="gray">
          <a:xfrm>
            <a:off x="9705137" y="2613787"/>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74801" y="980517"/>
            <a:ext cx="8460983" cy="2705034"/>
          </a:xfrm>
        </p:spPr>
        <p:txBody>
          <a:bodyPr anchor="ct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86515"/>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14393"/>
            <a:ext cx="8825659" cy="1012664"/>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8B2C059-9646-4DAF-B9A1-4055821897A9}" type="datetimeFigureOut">
              <a:rPr lang="en-US" smtClean="0">
                <a:solidFill>
                  <a:srgbClr val="B01513"/>
                </a:solidFill>
              </a:rPr>
              <a:pPr/>
              <a:t>12/25/2023</a:t>
            </a:fld>
            <a:endParaRPr lang="en-US">
              <a:solidFill>
                <a:srgbClr val="B01513"/>
              </a:solidFill>
            </a:endParaRPr>
          </a:p>
        </p:txBody>
      </p:sp>
      <p:sp>
        <p:nvSpPr>
          <p:cNvPr id="5" name="Footer Placeholder 4"/>
          <p:cNvSpPr>
            <a:spLocks noGrp="1"/>
          </p:cNvSpPr>
          <p:nvPr>
            <p:ph type="ftr" sz="quarter" idx="11"/>
          </p:nvPr>
        </p:nvSpPr>
        <p:spPr/>
        <p:txBody>
          <a:bodyPr/>
          <a:lstStyle/>
          <a:p>
            <a:endParaRPr lang="en-US">
              <a:solidFill>
                <a:srgbClr val="B01513"/>
              </a:solidFill>
            </a:endParaRPr>
          </a:p>
        </p:txBody>
      </p:sp>
      <p:sp>
        <p:nvSpPr>
          <p:cNvPr id="24" name="Rectangle 23"/>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4F22C49-591A-477A-810F-011C6CDA60DE}"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529884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2404477"/>
            <a:ext cx="8825659" cy="178870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38587" y="5024967"/>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B2C059-9646-4DAF-B9A1-4055821897A9}" type="datetimeFigureOut">
              <a:rPr lang="en-US" smtClean="0">
                <a:solidFill>
                  <a:srgbClr val="B01513"/>
                </a:solidFill>
              </a:rPr>
              <a:pPr/>
              <a:t>12/25/2023</a:t>
            </a:fld>
            <a:endParaRPr lang="en-US">
              <a:solidFill>
                <a:srgbClr val="B01513"/>
              </a:solidFill>
            </a:endParaRPr>
          </a:p>
        </p:txBody>
      </p:sp>
      <p:sp>
        <p:nvSpPr>
          <p:cNvPr id="5" name="Footer Placeholder 4"/>
          <p:cNvSpPr>
            <a:spLocks noGrp="1"/>
          </p:cNvSpPr>
          <p:nvPr>
            <p:ph type="ftr" sz="quarter" idx="11"/>
          </p:nvPr>
        </p:nvSpPr>
        <p:spPr/>
        <p:txBody>
          <a:bodyPr/>
          <a:lstStyle/>
          <a:p>
            <a:endParaRPr lang="en-US">
              <a:solidFill>
                <a:srgbClr val="B01513"/>
              </a:solidFill>
            </a:endParaRPr>
          </a:p>
        </p:txBody>
      </p:sp>
      <p:sp>
        <p:nvSpPr>
          <p:cNvPr id="12" name="Rectangle 11"/>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4F22C49-591A-477A-810F-011C6CDA60DE}"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4220047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109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87261"/>
            <a:ext cx="3129168" cy="28397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10999"/>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87261"/>
            <a:ext cx="3145380" cy="28397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1" y="2603500"/>
            <a:ext cx="315744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87261"/>
            <a:ext cx="3161029" cy="283979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C8B2C059-9646-4DAF-B9A1-4055821897A9}" type="datetimeFigureOut">
              <a:rPr lang="en-US" smtClean="0">
                <a:solidFill>
                  <a:srgbClr val="B01513"/>
                </a:solidFill>
              </a:rPr>
              <a:pPr/>
              <a:t>12/25/2023</a:t>
            </a:fld>
            <a:endParaRPr lang="en-US">
              <a:solidFill>
                <a:srgbClr val="B01513"/>
              </a:solidFill>
            </a:endParaRPr>
          </a:p>
        </p:txBody>
      </p:sp>
      <p:sp>
        <p:nvSpPr>
          <p:cNvPr id="8" name="Footer Placeholder 7"/>
          <p:cNvSpPr>
            <a:spLocks noGrp="1"/>
          </p:cNvSpPr>
          <p:nvPr>
            <p:ph type="ftr" sz="quarter" idx="11"/>
          </p:nvPr>
        </p:nvSpPr>
        <p:spPr/>
        <p:txBody>
          <a:bodyPr/>
          <a:lstStyle/>
          <a:p>
            <a:endParaRPr lang="en-US">
              <a:solidFill>
                <a:srgbClr val="B01513"/>
              </a:solidFill>
            </a:endParaRPr>
          </a:p>
        </p:txBody>
      </p:sp>
      <p:sp>
        <p:nvSpPr>
          <p:cNvPr id="9" name="Slide Number Placeholder 8"/>
          <p:cNvSpPr>
            <a:spLocks noGrp="1"/>
          </p:cNvSpPr>
          <p:nvPr>
            <p:ph type="sldNum" sz="quarter" idx="12"/>
          </p:nvPr>
        </p:nvSpPr>
        <p:spPr/>
        <p:txBody>
          <a:bodyPr/>
          <a:lstStyle/>
          <a:p>
            <a:fld id="{44F22C49-591A-477A-810F-011C6CDA60DE}"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0301199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20744" cy="576263"/>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11246"/>
            <a:ext cx="2691242" cy="158376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20745"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42840"/>
            <a:ext cx="2691242" cy="155217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09107"/>
            <a:ext cx="3050438" cy="92140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18992"/>
            <a:ext cx="2691242" cy="157601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09107"/>
            <a:ext cx="3054127" cy="89634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1" name="Straight Connector 20"/>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C8B2C059-9646-4DAF-B9A1-4055821897A9}" type="datetimeFigureOut">
              <a:rPr lang="en-US" smtClean="0">
                <a:solidFill>
                  <a:srgbClr val="B01513"/>
                </a:solidFill>
              </a:rPr>
              <a:pPr/>
              <a:t>12/25/2023</a:t>
            </a:fld>
            <a:endParaRPr lang="en-US">
              <a:solidFill>
                <a:srgbClr val="B01513"/>
              </a:solidFill>
            </a:endParaRPr>
          </a:p>
        </p:txBody>
      </p:sp>
      <p:sp>
        <p:nvSpPr>
          <p:cNvPr id="8" name="Footer Placeholder 7"/>
          <p:cNvSpPr>
            <a:spLocks noGrp="1"/>
          </p:cNvSpPr>
          <p:nvPr>
            <p:ph type="ftr" sz="quarter" idx="11"/>
          </p:nvPr>
        </p:nvSpPr>
        <p:spPr/>
        <p:txBody>
          <a:bodyPr/>
          <a:lstStyle/>
          <a:p>
            <a:endParaRPr lang="en-US">
              <a:solidFill>
                <a:srgbClr val="B01513"/>
              </a:solidFill>
            </a:endParaRPr>
          </a:p>
        </p:txBody>
      </p:sp>
      <p:sp>
        <p:nvSpPr>
          <p:cNvPr id="9" name="Slide Number Placeholder 8"/>
          <p:cNvSpPr>
            <a:spLocks noGrp="1"/>
          </p:cNvSpPr>
          <p:nvPr>
            <p:ph type="sldNum" sz="quarter" idx="12"/>
          </p:nvPr>
        </p:nvSpPr>
        <p:spPr/>
        <p:txBody>
          <a:bodyPr/>
          <a:lstStyle/>
          <a:p>
            <a:fld id="{44F22C49-591A-477A-810F-011C6CDA60DE}"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40115480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B2C059-9646-4DAF-B9A1-4055821897A9}" type="datetimeFigureOut">
              <a:rPr lang="en-US" smtClean="0">
                <a:solidFill>
                  <a:srgbClr val="B01513"/>
                </a:solidFill>
              </a:rPr>
              <a:pPr/>
              <a:t>12/25/2023</a:t>
            </a:fld>
            <a:endParaRPr lang="en-US">
              <a:solidFill>
                <a:srgbClr val="B01513"/>
              </a:solidFill>
            </a:endParaRPr>
          </a:p>
        </p:txBody>
      </p:sp>
      <p:sp>
        <p:nvSpPr>
          <p:cNvPr id="5" name="Footer Placeholder 4"/>
          <p:cNvSpPr>
            <a:spLocks noGrp="1"/>
          </p:cNvSpPr>
          <p:nvPr>
            <p:ph type="ftr" sz="quarter" idx="11"/>
          </p:nvPr>
        </p:nvSpPr>
        <p:spPr/>
        <p:txBody>
          <a:bodyPr/>
          <a:lstStyle/>
          <a:p>
            <a:endParaRPr lang="en-US">
              <a:solidFill>
                <a:srgbClr val="B01513"/>
              </a:solidFill>
            </a:endParaRPr>
          </a:p>
        </p:txBody>
      </p:sp>
      <p:sp>
        <p:nvSpPr>
          <p:cNvPr id="6" name="Slide Number Placeholder 5"/>
          <p:cNvSpPr>
            <a:spLocks noGrp="1"/>
          </p:cNvSpPr>
          <p:nvPr>
            <p:ph type="sldNum" sz="quarter" idx="12"/>
          </p:nvPr>
        </p:nvSpPr>
        <p:spPr/>
        <p:txBody>
          <a:bodyPr/>
          <a:lstStyle/>
          <a:p>
            <a:fld id="{44F22C49-591A-477A-810F-011C6CDA60DE}"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561615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97430"/>
            <a:ext cx="1409965" cy="4729626"/>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97429"/>
            <a:ext cx="6247546" cy="472962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B2C059-9646-4DAF-B9A1-4055821897A9}" type="datetimeFigureOut">
              <a:rPr lang="en-US" smtClean="0">
                <a:solidFill>
                  <a:srgbClr val="B01513"/>
                </a:solidFill>
              </a:rPr>
              <a:pPr/>
              <a:t>12/25/2023</a:t>
            </a:fld>
            <a:endParaRPr lang="en-US">
              <a:solidFill>
                <a:srgbClr val="B01513"/>
              </a:solidFill>
            </a:endParaRPr>
          </a:p>
        </p:txBody>
      </p:sp>
      <p:sp>
        <p:nvSpPr>
          <p:cNvPr id="5" name="Footer Placeholder 4"/>
          <p:cNvSpPr>
            <a:spLocks noGrp="1"/>
          </p:cNvSpPr>
          <p:nvPr>
            <p:ph type="ftr" sz="quarter" idx="11"/>
          </p:nvPr>
        </p:nvSpPr>
        <p:spPr/>
        <p:txBody>
          <a:bodyPr/>
          <a:lstStyle/>
          <a:p>
            <a:endParaRPr lang="en-US">
              <a:solidFill>
                <a:srgbClr val="B01513"/>
              </a:solidFill>
            </a:endParaRPr>
          </a:p>
        </p:txBody>
      </p:sp>
      <p:sp>
        <p:nvSpPr>
          <p:cNvPr id="18" name="Rectangle 17"/>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4F22C49-591A-477A-810F-011C6CDA60DE}"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755138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85C4A-22F4-9E39-04A1-A90CCC6875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7DFF52E-04C5-3A57-49D8-E309C46462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A29EED-2001-1BC7-D401-1875C28F2180}"/>
              </a:ext>
            </a:extLst>
          </p:cNvPr>
          <p:cNvSpPr>
            <a:spLocks noGrp="1"/>
          </p:cNvSpPr>
          <p:nvPr>
            <p:ph type="dt" sz="half" idx="10"/>
          </p:nvPr>
        </p:nvSpPr>
        <p:spPr/>
        <p:txBody>
          <a:bodyPr/>
          <a:lstStyle/>
          <a:p>
            <a:fld id="{5FF5BADA-45BB-43A4-AE04-52930FE8771D}" type="datetimeFigureOut">
              <a:rPr lang="en-US" smtClean="0"/>
              <a:t>12/25/2023</a:t>
            </a:fld>
            <a:endParaRPr lang="en-US"/>
          </a:p>
        </p:txBody>
      </p:sp>
      <p:sp>
        <p:nvSpPr>
          <p:cNvPr id="5" name="Footer Placeholder 4">
            <a:extLst>
              <a:ext uri="{FF2B5EF4-FFF2-40B4-BE49-F238E27FC236}">
                <a16:creationId xmlns:a16="http://schemas.microsoft.com/office/drawing/2014/main" id="{18F09DD1-156F-6AD1-3F7D-315DE25E9F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C136BA-779A-7751-EB04-7E611FC1D6BA}"/>
              </a:ext>
            </a:extLst>
          </p:cNvPr>
          <p:cNvSpPr>
            <a:spLocks noGrp="1"/>
          </p:cNvSpPr>
          <p:nvPr>
            <p:ph type="sldNum" sz="quarter" idx="12"/>
          </p:nvPr>
        </p:nvSpPr>
        <p:spPr/>
        <p:txBody>
          <a:bodyPr/>
          <a:lstStyle/>
          <a:p>
            <a:fld id="{9DF52EEF-5FB2-40B1-9326-CA93B682AD62}" type="slidenum">
              <a:rPr lang="en-US" smtClean="0"/>
              <a:t>‹#›</a:t>
            </a:fld>
            <a:endParaRPr lang="en-US"/>
          </a:p>
        </p:txBody>
      </p:sp>
    </p:spTree>
    <p:extLst>
      <p:ext uri="{BB962C8B-B14F-4D97-AF65-F5344CB8AC3E}">
        <p14:creationId xmlns:p14="http://schemas.microsoft.com/office/powerpoint/2010/main" val="3882121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DF456-8A55-D5BF-3BB5-2BB48BC3FA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2CD38C-40DF-7BA6-3F78-F787BA1E49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B76F1E2-3890-B8EF-DF83-F25535FD4C0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FFC1CB4-4F0E-0FE7-7900-B2E92B906544}"/>
              </a:ext>
            </a:extLst>
          </p:cNvPr>
          <p:cNvSpPr>
            <a:spLocks noGrp="1"/>
          </p:cNvSpPr>
          <p:nvPr>
            <p:ph type="dt" sz="half" idx="10"/>
          </p:nvPr>
        </p:nvSpPr>
        <p:spPr/>
        <p:txBody>
          <a:bodyPr/>
          <a:lstStyle/>
          <a:p>
            <a:fld id="{5FF5BADA-45BB-43A4-AE04-52930FE8771D}" type="datetimeFigureOut">
              <a:rPr lang="en-US" smtClean="0"/>
              <a:t>12/25/2023</a:t>
            </a:fld>
            <a:endParaRPr lang="en-US"/>
          </a:p>
        </p:txBody>
      </p:sp>
      <p:sp>
        <p:nvSpPr>
          <p:cNvPr id="6" name="Footer Placeholder 5">
            <a:extLst>
              <a:ext uri="{FF2B5EF4-FFF2-40B4-BE49-F238E27FC236}">
                <a16:creationId xmlns:a16="http://schemas.microsoft.com/office/drawing/2014/main" id="{F8882BC1-0FF8-7FBE-4006-C412169A9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A1C456-2D9C-9758-F30B-EACBB4CDF926}"/>
              </a:ext>
            </a:extLst>
          </p:cNvPr>
          <p:cNvSpPr>
            <a:spLocks noGrp="1"/>
          </p:cNvSpPr>
          <p:nvPr>
            <p:ph type="sldNum" sz="quarter" idx="12"/>
          </p:nvPr>
        </p:nvSpPr>
        <p:spPr/>
        <p:txBody>
          <a:bodyPr/>
          <a:lstStyle/>
          <a:p>
            <a:fld id="{9DF52EEF-5FB2-40B1-9326-CA93B682AD62}" type="slidenum">
              <a:rPr lang="en-US" smtClean="0"/>
              <a:t>‹#›</a:t>
            </a:fld>
            <a:endParaRPr lang="en-US"/>
          </a:p>
        </p:txBody>
      </p:sp>
    </p:spTree>
    <p:extLst>
      <p:ext uri="{BB962C8B-B14F-4D97-AF65-F5344CB8AC3E}">
        <p14:creationId xmlns:p14="http://schemas.microsoft.com/office/powerpoint/2010/main" val="3691541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2FEAD-9F5D-1E0A-7AD9-4F11BBF978B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EDD824-6713-1328-A187-E633F25F85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7EC224-FF0A-6EF6-3FC4-B6762D5F44F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E3B9DA5-69BF-8ABF-2E6D-B0489476B3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674448-6842-4B6C-ECD1-1845D752D5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E5246E-9490-9037-46C2-6D6857ACF956}"/>
              </a:ext>
            </a:extLst>
          </p:cNvPr>
          <p:cNvSpPr>
            <a:spLocks noGrp="1"/>
          </p:cNvSpPr>
          <p:nvPr>
            <p:ph type="dt" sz="half" idx="10"/>
          </p:nvPr>
        </p:nvSpPr>
        <p:spPr/>
        <p:txBody>
          <a:bodyPr/>
          <a:lstStyle/>
          <a:p>
            <a:fld id="{5FF5BADA-45BB-43A4-AE04-52930FE8771D}" type="datetimeFigureOut">
              <a:rPr lang="en-US" smtClean="0"/>
              <a:t>12/25/2023</a:t>
            </a:fld>
            <a:endParaRPr lang="en-US"/>
          </a:p>
        </p:txBody>
      </p:sp>
      <p:sp>
        <p:nvSpPr>
          <p:cNvPr id="8" name="Footer Placeholder 7">
            <a:extLst>
              <a:ext uri="{FF2B5EF4-FFF2-40B4-BE49-F238E27FC236}">
                <a16:creationId xmlns:a16="http://schemas.microsoft.com/office/drawing/2014/main" id="{BFDBD1F8-FA7F-CA1F-F957-7B351CCA65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CADC2C-D271-DC4F-DD3A-D05698C20778}"/>
              </a:ext>
            </a:extLst>
          </p:cNvPr>
          <p:cNvSpPr>
            <a:spLocks noGrp="1"/>
          </p:cNvSpPr>
          <p:nvPr>
            <p:ph type="sldNum" sz="quarter" idx="12"/>
          </p:nvPr>
        </p:nvSpPr>
        <p:spPr/>
        <p:txBody>
          <a:bodyPr/>
          <a:lstStyle/>
          <a:p>
            <a:fld id="{9DF52EEF-5FB2-40B1-9326-CA93B682AD62}" type="slidenum">
              <a:rPr lang="en-US" smtClean="0"/>
              <a:t>‹#›</a:t>
            </a:fld>
            <a:endParaRPr lang="en-US"/>
          </a:p>
        </p:txBody>
      </p:sp>
    </p:spTree>
    <p:extLst>
      <p:ext uri="{BB962C8B-B14F-4D97-AF65-F5344CB8AC3E}">
        <p14:creationId xmlns:p14="http://schemas.microsoft.com/office/powerpoint/2010/main" val="2218263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2B6C7-D8B6-BC6F-0C19-8DEE3211E93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13A6DA9-4A94-99CA-4F55-DDC041818971}"/>
              </a:ext>
            </a:extLst>
          </p:cNvPr>
          <p:cNvSpPr>
            <a:spLocks noGrp="1"/>
          </p:cNvSpPr>
          <p:nvPr>
            <p:ph type="dt" sz="half" idx="10"/>
          </p:nvPr>
        </p:nvSpPr>
        <p:spPr/>
        <p:txBody>
          <a:bodyPr/>
          <a:lstStyle/>
          <a:p>
            <a:fld id="{5FF5BADA-45BB-43A4-AE04-52930FE8771D}" type="datetimeFigureOut">
              <a:rPr lang="en-US" smtClean="0"/>
              <a:t>12/25/2023</a:t>
            </a:fld>
            <a:endParaRPr lang="en-US"/>
          </a:p>
        </p:txBody>
      </p:sp>
      <p:sp>
        <p:nvSpPr>
          <p:cNvPr id="4" name="Footer Placeholder 3">
            <a:extLst>
              <a:ext uri="{FF2B5EF4-FFF2-40B4-BE49-F238E27FC236}">
                <a16:creationId xmlns:a16="http://schemas.microsoft.com/office/drawing/2014/main" id="{C5900E8D-FEC0-FED9-A27A-14E1835062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9CA834-5FA9-7658-D5D3-1FBCD7DC562E}"/>
              </a:ext>
            </a:extLst>
          </p:cNvPr>
          <p:cNvSpPr>
            <a:spLocks noGrp="1"/>
          </p:cNvSpPr>
          <p:nvPr>
            <p:ph type="sldNum" sz="quarter" idx="12"/>
          </p:nvPr>
        </p:nvSpPr>
        <p:spPr/>
        <p:txBody>
          <a:bodyPr/>
          <a:lstStyle/>
          <a:p>
            <a:fld id="{9DF52EEF-5FB2-40B1-9326-CA93B682AD62}" type="slidenum">
              <a:rPr lang="en-US" smtClean="0"/>
              <a:t>‹#›</a:t>
            </a:fld>
            <a:endParaRPr lang="en-US"/>
          </a:p>
        </p:txBody>
      </p:sp>
    </p:spTree>
    <p:extLst>
      <p:ext uri="{BB962C8B-B14F-4D97-AF65-F5344CB8AC3E}">
        <p14:creationId xmlns:p14="http://schemas.microsoft.com/office/powerpoint/2010/main" val="2877024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EEDF0C-3951-1CF7-0832-097EF947F2E4}"/>
              </a:ext>
            </a:extLst>
          </p:cNvPr>
          <p:cNvSpPr>
            <a:spLocks noGrp="1"/>
          </p:cNvSpPr>
          <p:nvPr>
            <p:ph type="dt" sz="half" idx="10"/>
          </p:nvPr>
        </p:nvSpPr>
        <p:spPr/>
        <p:txBody>
          <a:bodyPr/>
          <a:lstStyle/>
          <a:p>
            <a:fld id="{5FF5BADA-45BB-43A4-AE04-52930FE8771D}" type="datetimeFigureOut">
              <a:rPr lang="en-US" smtClean="0"/>
              <a:t>12/25/2023</a:t>
            </a:fld>
            <a:endParaRPr lang="en-US"/>
          </a:p>
        </p:txBody>
      </p:sp>
      <p:sp>
        <p:nvSpPr>
          <p:cNvPr id="3" name="Footer Placeholder 2">
            <a:extLst>
              <a:ext uri="{FF2B5EF4-FFF2-40B4-BE49-F238E27FC236}">
                <a16:creationId xmlns:a16="http://schemas.microsoft.com/office/drawing/2014/main" id="{990A49B6-5528-9D69-074E-4C82DE4962F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5DA8D86-53C4-D0E9-9832-4CBA72A21ED1}"/>
              </a:ext>
            </a:extLst>
          </p:cNvPr>
          <p:cNvSpPr>
            <a:spLocks noGrp="1"/>
          </p:cNvSpPr>
          <p:nvPr>
            <p:ph type="sldNum" sz="quarter" idx="12"/>
          </p:nvPr>
        </p:nvSpPr>
        <p:spPr/>
        <p:txBody>
          <a:bodyPr/>
          <a:lstStyle/>
          <a:p>
            <a:fld id="{9DF52EEF-5FB2-40B1-9326-CA93B682AD62}" type="slidenum">
              <a:rPr lang="en-US" smtClean="0"/>
              <a:t>‹#›</a:t>
            </a:fld>
            <a:endParaRPr lang="en-US"/>
          </a:p>
        </p:txBody>
      </p:sp>
    </p:spTree>
    <p:extLst>
      <p:ext uri="{BB962C8B-B14F-4D97-AF65-F5344CB8AC3E}">
        <p14:creationId xmlns:p14="http://schemas.microsoft.com/office/powerpoint/2010/main" val="483439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DBB83-7B71-3DAC-7645-399FFE0AD0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292E29-6F22-BE1A-6304-6524861DF8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EA17DF-6CA3-2423-B202-8A0D5D479D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FABC8B-79B6-AA8E-39EB-2E117C992D3E}"/>
              </a:ext>
            </a:extLst>
          </p:cNvPr>
          <p:cNvSpPr>
            <a:spLocks noGrp="1"/>
          </p:cNvSpPr>
          <p:nvPr>
            <p:ph type="dt" sz="half" idx="10"/>
          </p:nvPr>
        </p:nvSpPr>
        <p:spPr/>
        <p:txBody>
          <a:bodyPr/>
          <a:lstStyle/>
          <a:p>
            <a:fld id="{5FF5BADA-45BB-43A4-AE04-52930FE8771D}" type="datetimeFigureOut">
              <a:rPr lang="en-US" smtClean="0"/>
              <a:t>12/25/2023</a:t>
            </a:fld>
            <a:endParaRPr lang="en-US"/>
          </a:p>
        </p:txBody>
      </p:sp>
      <p:sp>
        <p:nvSpPr>
          <p:cNvPr id="6" name="Footer Placeholder 5">
            <a:extLst>
              <a:ext uri="{FF2B5EF4-FFF2-40B4-BE49-F238E27FC236}">
                <a16:creationId xmlns:a16="http://schemas.microsoft.com/office/drawing/2014/main" id="{01D82AF3-A95E-7CDF-FD35-8B9F8913F3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20C71C-E5ED-67E6-D8FC-C55DCE1F8C49}"/>
              </a:ext>
            </a:extLst>
          </p:cNvPr>
          <p:cNvSpPr>
            <a:spLocks noGrp="1"/>
          </p:cNvSpPr>
          <p:nvPr>
            <p:ph type="sldNum" sz="quarter" idx="12"/>
          </p:nvPr>
        </p:nvSpPr>
        <p:spPr/>
        <p:txBody>
          <a:bodyPr/>
          <a:lstStyle/>
          <a:p>
            <a:fld id="{9DF52EEF-5FB2-40B1-9326-CA93B682AD62}" type="slidenum">
              <a:rPr lang="en-US" smtClean="0"/>
              <a:t>‹#›</a:t>
            </a:fld>
            <a:endParaRPr lang="en-US"/>
          </a:p>
        </p:txBody>
      </p:sp>
    </p:spTree>
    <p:extLst>
      <p:ext uri="{BB962C8B-B14F-4D97-AF65-F5344CB8AC3E}">
        <p14:creationId xmlns:p14="http://schemas.microsoft.com/office/powerpoint/2010/main" val="2145620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B8032-F08F-FA35-190D-DB11C7B123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82EFBB6-D3FA-2FD8-85B2-0934A80374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0B3BD2-8A0D-4268-AD11-1FE054E69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A4808-4D82-D2B1-4764-4C76CF91BA58}"/>
              </a:ext>
            </a:extLst>
          </p:cNvPr>
          <p:cNvSpPr>
            <a:spLocks noGrp="1"/>
          </p:cNvSpPr>
          <p:nvPr>
            <p:ph type="dt" sz="half" idx="10"/>
          </p:nvPr>
        </p:nvSpPr>
        <p:spPr/>
        <p:txBody>
          <a:bodyPr/>
          <a:lstStyle/>
          <a:p>
            <a:fld id="{5FF5BADA-45BB-43A4-AE04-52930FE8771D}" type="datetimeFigureOut">
              <a:rPr lang="en-US" smtClean="0"/>
              <a:t>12/25/2023</a:t>
            </a:fld>
            <a:endParaRPr lang="en-US"/>
          </a:p>
        </p:txBody>
      </p:sp>
      <p:sp>
        <p:nvSpPr>
          <p:cNvPr id="6" name="Footer Placeholder 5">
            <a:extLst>
              <a:ext uri="{FF2B5EF4-FFF2-40B4-BE49-F238E27FC236}">
                <a16:creationId xmlns:a16="http://schemas.microsoft.com/office/drawing/2014/main" id="{09281D2B-C51D-7BEF-2C28-3706DD6C32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15198B-A50D-0406-9FEC-4298A9F6F23E}"/>
              </a:ext>
            </a:extLst>
          </p:cNvPr>
          <p:cNvSpPr>
            <a:spLocks noGrp="1"/>
          </p:cNvSpPr>
          <p:nvPr>
            <p:ph type="sldNum" sz="quarter" idx="12"/>
          </p:nvPr>
        </p:nvSpPr>
        <p:spPr/>
        <p:txBody>
          <a:bodyPr/>
          <a:lstStyle/>
          <a:p>
            <a:fld id="{9DF52EEF-5FB2-40B1-9326-CA93B682AD62}" type="slidenum">
              <a:rPr lang="en-US" smtClean="0"/>
              <a:t>‹#›</a:t>
            </a:fld>
            <a:endParaRPr lang="en-US"/>
          </a:p>
        </p:txBody>
      </p:sp>
    </p:spTree>
    <p:extLst>
      <p:ext uri="{BB962C8B-B14F-4D97-AF65-F5344CB8AC3E}">
        <p14:creationId xmlns:p14="http://schemas.microsoft.com/office/powerpoint/2010/main" val="4198598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jpe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671717-0B14-D513-103B-1834198781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D4D6B9-052C-C999-5191-4FADC35143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B57141-8E68-AEC1-C651-55AB49D3B3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F5BADA-45BB-43A4-AE04-52930FE8771D}" type="datetimeFigureOut">
              <a:rPr lang="en-US" smtClean="0"/>
              <a:t>12/25/2023</a:t>
            </a:fld>
            <a:endParaRPr lang="en-US"/>
          </a:p>
        </p:txBody>
      </p:sp>
      <p:sp>
        <p:nvSpPr>
          <p:cNvPr id="5" name="Footer Placeholder 4">
            <a:extLst>
              <a:ext uri="{FF2B5EF4-FFF2-40B4-BE49-F238E27FC236}">
                <a16:creationId xmlns:a16="http://schemas.microsoft.com/office/drawing/2014/main" id="{A89D65B9-17E2-3ACD-15C2-52B39B8D04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C0222F3-B27D-1EE9-903B-D9CA13154D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F52EEF-5FB2-40B1-9326-CA93B682AD62}" type="slidenum">
              <a:rPr lang="en-US" smtClean="0"/>
              <a:t>‹#›</a:t>
            </a:fld>
            <a:endParaRPr lang="en-US"/>
          </a:p>
        </p:txBody>
      </p:sp>
    </p:spTree>
    <p:extLst>
      <p:ext uri="{BB962C8B-B14F-4D97-AF65-F5344CB8AC3E}">
        <p14:creationId xmlns:p14="http://schemas.microsoft.com/office/powerpoint/2010/main" val="1844960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5" name="Rectangle 14"/>
            <p:cNvSpPr/>
            <p:nvPr/>
          </p:nvSpPr>
          <p:spPr>
            <a:xfrm>
              <a:off x="0" y="0"/>
              <a:ext cx="12192000" cy="6858000"/>
            </a:xfrm>
            <a:prstGeom prst="rect">
              <a:avLst/>
            </a:prstGeom>
            <a:blipFill>
              <a:blip r:embed="rId19">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561110" y="6391839"/>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4" name="Date Placeholder 3"/>
          <p:cNvSpPr>
            <a:spLocks noGrp="1"/>
          </p:cNvSpPr>
          <p:nvPr>
            <p:ph type="dt" sz="half" idx="2"/>
          </p:nvPr>
        </p:nvSpPr>
        <p:spPr>
          <a:xfrm>
            <a:off x="10650938" y="6394407"/>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C8B2C059-9646-4DAF-B9A1-4055821897A9}" type="datetimeFigureOut">
              <a:rPr lang="en-US" smtClean="0"/>
              <a:t>12/25/2023</a:t>
            </a:fld>
            <a:endParaRPr lang="en-US"/>
          </a:p>
        </p:txBody>
      </p:sp>
      <p:sp>
        <p:nvSpPr>
          <p:cNvPr id="20" name="Rectangle 19"/>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44F22C49-591A-477A-810F-011C6CDA60DE}" type="slidenum">
              <a:rPr lang="en-US" smtClean="0"/>
              <a:t>‹#›</a:t>
            </a:fld>
            <a:endParaRPr lang="en-US"/>
          </a:p>
        </p:txBody>
      </p:sp>
    </p:spTree>
    <p:extLst>
      <p:ext uri="{BB962C8B-B14F-4D97-AF65-F5344CB8AC3E}">
        <p14:creationId xmlns:p14="http://schemas.microsoft.com/office/powerpoint/2010/main" val="4951609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6.png"/><Relationship Id="rId2" Type="http://schemas.openxmlformats.org/officeDocument/2006/relationships/image" Target="../media/image2.png"/><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microsoft.com/office/2007/relationships/hdphoto" Target="../media/hdphoto1.wdp"/><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jpeg"/></Relationships>
</file>

<file path=ppt/slides/_rels/slide11.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59.png"/><Relationship Id="rId1" Type="http://schemas.openxmlformats.org/officeDocument/2006/relationships/slideLayout" Target="../slideLayouts/slideLayout2.xml"/><Relationship Id="rId5" Type="http://schemas.microsoft.com/office/2007/relationships/hdphoto" Target="../media/hdphoto9.wdp"/><Relationship Id="rId4" Type="http://schemas.openxmlformats.org/officeDocument/2006/relationships/image" Target="../media/image60.png"/></Relationships>
</file>

<file path=ppt/slides/_rels/slide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63.png"/></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73.png"/><Relationship Id="rId3" Type="http://schemas.openxmlformats.org/officeDocument/2006/relationships/image" Target="../media/image66.png"/><Relationship Id="rId7" Type="http://schemas.openxmlformats.org/officeDocument/2006/relationships/image" Target="../media/image69.png"/><Relationship Id="rId12" Type="http://schemas.openxmlformats.org/officeDocument/2006/relationships/image" Target="../media/image72.png"/><Relationship Id="rId2" Type="http://schemas.openxmlformats.org/officeDocument/2006/relationships/image" Target="../media/image65.png"/><Relationship Id="rId16" Type="http://schemas.microsoft.com/office/2007/relationships/hdphoto" Target="../media/hdphoto6.wdp"/><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1.png"/><Relationship Id="rId5" Type="http://schemas.openxmlformats.org/officeDocument/2006/relationships/image" Target="../media/image44.png"/><Relationship Id="rId15" Type="http://schemas.openxmlformats.org/officeDocument/2006/relationships/image" Target="../media/image42.png"/><Relationship Id="rId10" Type="http://schemas.openxmlformats.org/officeDocument/2006/relationships/image" Target="../media/image70.png"/><Relationship Id="rId4" Type="http://schemas.openxmlformats.org/officeDocument/2006/relationships/image" Target="../media/image67.png"/><Relationship Id="rId9" Type="http://schemas.microsoft.com/office/2007/relationships/hdphoto" Target="../media/hdphoto5.wdp"/><Relationship Id="rId14" Type="http://schemas.openxmlformats.org/officeDocument/2006/relationships/image" Target="../media/image74.png"/></Relationships>
</file>

<file path=ppt/slides/_rels/slide14.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5.xml.rels><?xml version="1.0" encoding="UTF-8" standalone="yes"?>
<Relationships xmlns="http://schemas.openxmlformats.org/package/2006/relationships"><Relationship Id="rId3" Type="http://schemas.openxmlformats.org/officeDocument/2006/relationships/hyperlink" Target="https://vimeo.com/236428627" TargetMode="External"/><Relationship Id="rId7" Type="http://schemas.openxmlformats.org/officeDocument/2006/relationships/image" Target="../media/image86.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hyperlink" Target="https://vimeo.com/236428627"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3.png"/><Relationship Id="rId4" Type="http://schemas.openxmlformats.org/officeDocument/2006/relationships/hyperlink" Target="https://vimeo.com/236428627"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86.png"/><Relationship Id="rId3" Type="http://schemas.openxmlformats.org/officeDocument/2006/relationships/image" Target="../media/image88.png"/><Relationship Id="rId7" Type="http://schemas.openxmlformats.org/officeDocument/2006/relationships/hyperlink" Target="https://www.sciencedirect.com/science/article/abs/pii/0160412079900059#:~:text=The%20Suess%20Effect%20is%20a,the%20combustion%20of%20fossil%20fuels" TargetMode="External"/><Relationship Id="rId12"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image" Target="../media/image93.png"/><Relationship Id="rId5" Type="http://schemas.openxmlformats.org/officeDocument/2006/relationships/hyperlink" Target="https://vimeo.com/236428627" TargetMode="External"/><Relationship Id="rId10" Type="http://schemas.openxmlformats.org/officeDocument/2006/relationships/image" Target="../media/image92.png"/><Relationship Id="rId4" Type="http://schemas.openxmlformats.org/officeDocument/2006/relationships/image" Target="../media/image82.png"/><Relationship Id="rId9" Type="http://schemas.openxmlformats.org/officeDocument/2006/relationships/image" Target="../media/image91.png"/><Relationship Id="rId14" Type="http://schemas.openxmlformats.org/officeDocument/2006/relationships/image" Target="../media/image95.png"/></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100.png"/><Relationship Id="rId3" Type="http://schemas.openxmlformats.org/officeDocument/2006/relationships/image" Target="../media/image44.png"/><Relationship Id="rId7" Type="http://schemas.microsoft.com/office/2007/relationships/hdphoto" Target="../media/hdphoto10.wdp"/><Relationship Id="rId12" Type="http://schemas.openxmlformats.org/officeDocument/2006/relationships/image" Target="../media/image99.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96.png"/><Relationship Id="rId11" Type="http://schemas.openxmlformats.org/officeDocument/2006/relationships/image" Target="../media/image98.png"/><Relationship Id="rId5" Type="http://schemas.microsoft.com/office/2007/relationships/hdphoto" Target="../media/hdphoto5.wdp"/><Relationship Id="rId10" Type="http://schemas.openxmlformats.org/officeDocument/2006/relationships/image" Target="../media/image97.png"/><Relationship Id="rId4" Type="http://schemas.openxmlformats.org/officeDocument/2006/relationships/image" Target="../media/image41.png"/><Relationship Id="rId9" Type="http://schemas.microsoft.com/office/2007/relationships/hdphoto" Target="../media/hdphoto6.wdp"/><Relationship Id="rId1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10" Type="http://schemas.openxmlformats.org/officeDocument/2006/relationships/image" Target="../media/image98.png"/><Relationship Id="rId4" Type="http://schemas.openxmlformats.org/officeDocument/2006/relationships/image" Target="../media/image103.png"/><Relationship Id="rId9" Type="http://schemas.openxmlformats.org/officeDocument/2006/relationships/image" Target="../media/image108.png"/></Relationships>
</file>

<file path=ppt/slides/_rels/slide21.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74.png"/><Relationship Id="rId7" Type="http://schemas.openxmlformats.org/officeDocument/2006/relationships/image" Target="../media/image41.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69.png"/><Relationship Id="rId5" Type="http://schemas.microsoft.com/office/2007/relationships/hdphoto" Target="../media/hdphoto10.wdp"/><Relationship Id="rId10" Type="http://schemas.microsoft.com/office/2007/relationships/hdphoto" Target="../media/hdphoto6.wdp"/><Relationship Id="rId4" Type="http://schemas.openxmlformats.org/officeDocument/2006/relationships/image" Target="../media/image96.png"/><Relationship Id="rId9" Type="http://schemas.openxmlformats.org/officeDocument/2006/relationships/image" Target="../media/image42.png"/></Relationships>
</file>

<file path=ppt/slides/_rels/slide22.xml.rels><?xml version="1.0" encoding="UTF-8" standalone="yes"?>
<Relationships xmlns="http://schemas.openxmlformats.org/package/2006/relationships"><Relationship Id="rId8" Type="http://schemas.microsoft.com/office/2007/relationships/hdphoto" Target="../media/hdphoto6.wdp"/><Relationship Id="rId13" Type="http://schemas.openxmlformats.org/officeDocument/2006/relationships/image" Target="../media/image110.png"/><Relationship Id="rId3" Type="http://schemas.openxmlformats.org/officeDocument/2006/relationships/image" Target="../media/image66.png"/><Relationship Id="rId7" Type="http://schemas.openxmlformats.org/officeDocument/2006/relationships/image" Target="../media/image42.png"/><Relationship Id="rId12" Type="http://schemas.openxmlformats.org/officeDocument/2006/relationships/image" Target="../media/image109.png"/><Relationship Id="rId2" Type="http://schemas.openxmlformats.org/officeDocument/2006/relationships/image" Target="../media/image65.png"/><Relationship Id="rId16"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44.png"/><Relationship Id="rId5" Type="http://schemas.openxmlformats.org/officeDocument/2006/relationships/image" Target="../media/image73.png"/><Relationship Id="rId15" Type="http://schemas.microsoft.com/office/2007/relationships/hdphoto" Target="../media/hdphoto11.wdp"/><Relationship Id="rId10" Type="http://schemas.microsoft.com/office/2007/relationships/hdphoto" Target="../media/hdphoto5.wdp"/><Relationship Id="rId4" Type="http://schemas.openxmlformats.org/officeDocument/2006/relationships/image" Target="../media/image69.png"/><Relationship Id="rId9" Type="http://schemas.openxmlformats.org/officeDocument/2006/relationships/image" Target="../media/image41.png"/><Relationship Id="rId14" Type="http://schemas.openxmlformats.org/officeDocument/2006/relationships/image" Target="../media/image111.png"/></Relationships>
</file>

<file path=ppt/slides/_rels/slide2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6" Type="http://schemas.microsoft.com/office/2007/relationships/hdphoto" Target="../media/hdphoto12.wdp"/><Relationship Id="rId5" Type="http://schemas.openxmlformats.org/officeDocument/2006/relationships/image" Target="../media/image116.png"/><Relationship Id="rId4" Type="http://schemas.openxmlformats.org/officeDocument/2006/relationships/image" Target="../media/image115.png"/></Relationships>
</file>

<file path=ppt/slides/_rels/slide24.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hyperlink" Target="https://www.sciencedirect.com/science/article/abs/pii/0160412079900059#:~:text=The%20Suess%20Effect%20is%20a,the%20combustion%20of%20fossil%20fuels" TargetMode="Externa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10" Type="http://schemas.openxmlformats.org/officeDocument/2006/relationships/image" Target="../media/image117.png"/><Relationship Id="rId4" Type="http://schemas.openxmlformats.org/officeDocument/2006/relationships/image" Target="../media/image91.png"/><Relationship Id="rId9" Type="http://schemas.openxmlformats.org/officeDocument/2006/relationships/image" Target="../media/image9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microsoft.com/office/2007/relationships/hdphoto" Target="../media/hdphoto6.wdp"/><Relationship Id="rId13" Type="http://schemas.openxmlformats.org/officeDocument/2006/relationships/image" Target="../media/image110.png"/><Relationship Id="rId3" Type="http://schemas.openxmlformats.org/officeDocument/2006/relationships/image" Target="../media/image66.png"/><Relationship Id="rId7" Type="http://schemas.openxmlformats.org/officeDocument/2006/relationships/image" Target="../media/image42.png"/><Relationship Id="rId12" Type="http://schemas.openxmlformats.org/officeDocument/2006/relationships/image" Target="../media/image109.png"/><Relationship Id="rId2" Type="http://schemas.openxmlformats.org/officeDocument/2006/relationships/image" Target="../media/image65.png"/><Relationship Id="rId16"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44.png"/><Relationship Id="rId5" Type="http://schemas.openxmlformats.org/officeDocument/2006/relationships/image" Target="../media/image73.png"/><Relationship Id="rId15" Type="http://schemas.microsoft.com/office/2007/relationships/hdphoto" Target="../media/hdphoto11.wdp"/><Relationship Id="rId10" Type="http://schemas.microsoft.com/office/2007/relationships/hdphoto" Target="../media/hdphoto5.wdp"/><Relationship Id="rId4" Type="http://schemas.openxmlformats.org/officeDocument/2006/relationships/image" Target="../media/image69.png"/><Relationship Id="rId9" Type="http://schemas.openxmlformats.org/officeDocument/2006/relationships/image" Target="../media/image41.png"/><Relationship Id="rId14" Type="http://schemas.openxmlformats.org/officeDocument/2006/relationships/image" Target="../media/image111.png"/></Relationships>
</file>

<file path=ppt/slides/_rels/slide27.xml.rels><?xml version="1.0" encoding="UTF-8" standalone="yes"?>
<Relationships xmlns="http://schemas.openxmlformats.org/package/2006/relationships"><Relationship Id="rId8" Type="http://schemas.microsoft.com/office/2007/relationships/hdphoto" Target="../media/hdphoto6.wdp"/><Relationship Id="rId13" Type="http://schemas.openxmlformats.org/officeDocument/2006/relationships/image" Target="../media/image110.png"/><Relationship Id="rId3" Type="http://schemas.openxmlformats.org/officeDocument/2006/relationships/image" Target="../media/image66.png"/><Relationship Id="rId7" Type="http://schemas.openxmlformats.org/officeDocument/2006/relationships/image" Target="../media/image42.png"/><Relationship Id="rId12" Type="http://schemas.openxmlformats.org/officeDocument/2006/relationships/image" Target="../media/image109.png"/><Relationship Id="rId2" Type="http://schemas.openxmlformats.org/officeDocument/2006/relationships/image" Target="../media/image65.png"/><Relationship Id="rId16"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44.png"/><Relationship Id="rId5" Type="http://schemas.openxmlformats.org/officeDocument/2006/relationships/image" Target="../media/image73.png"/><Relationship Id="rId15" Type="http://schemas.microsoft.com/office/2007/relationships/hdphoto" Target="../media/hdphoto11.wdp"/><Relationship Id="rId10" Type="http://schemas.microsoft.com/office/2007/relationships/hdphoto" Target="../media/hdphoto5.wdp"/><Relationship Id="rId4" Type="http://schemas.openxmlformats.org/officeDocument/2006/relationships/image" Target="../media/image69.png"/><Relationship Id="rId9" Type="http://schemas.openxmlformats.org/officeDocument/2006/relationships/image" Target="../media/image41.png"/><Relationship Id="rId14" Type="http://schemas.openxmlformats.org/officeDocument/2006/relationships/image" Target="../media/image111.png"/></Relationships>
</file>

<file path=ppt/slides/_rels/slide28.xml.rels><?xml version="1.0" encoding="UTF-8" standalone="yes"?>
<Relationships xmlns="http://schemas.openxmlformats.org/package/2006/relationships"><Relationship Id="rId3" Type="http://schemas.openxmlformats.org/officeDocument/2006/relationships/hyperlink" Target="https://hundred.org/en/innovations" TargetMode="External"/><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3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5" Type="http://schemas.openxmlformats.org/officeDocument/2006/relationships/image" Target="../media/image128.png"/><Relationship Id="rId4" Type="http://schemas.microsoft.com/office/2007/relationships/hdphoto" Target="../media/hdphoto13.wdp"/></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3.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17" Type="http://schemas.microsoft.com/office/2007/relationships/hdphoto" Target="../media/hdphoto6.wdp"/><Relationship Id="rId2" Type="http://schemas.openxmlformats.org/officeDocument/2006/relationships/image" Target="../media/image29.png"/><Relationship Id="rId16" Type="http://schemas.openxmlformats.org/officeDocument/2006/relationships/image" Target="../media/image42.png"/><Relationship Id="rId20"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microsoft.com/office/2007/relationships/hdphoto" Target="../media/hdphoto5.wdp"/><Relationship Id="rId10" Type="http://schemas.openxmlformats.org/officeDocument/2006/relationships/image" Target="../media/image37.png"/><Relationship Id="rId19" Type="http://schemas.openxmlformats.org/officeDocument/2006/relationships/image" Target="../media/image44.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21B678-BC35-1F7B-992B-CF68EF746654}"/>
              </a:ext>
            </a:extLst>
          </p:cNvPr>
          <p:cNvPicPr>
            <a:picLocks noChangeAspect="1"/>
          </p:cNvPicPr>
          <p:nvPr/>
        </p:nvPicPr>
        <p:blipFill>
          <a:blip r:embed="rId2"/>
          <a:stretch>
            <a:fillRect/>
          </a:stretch>
        </p:blipFill>
        <p:spPr>
          <a:xfrm>
            <a:off x="92833" y="124061"/>
            <a:ext cx="789050" cy="259556"/>
          </a:xfrm>
          <a:prstGeom prst="rect">
            <a:avLst/>
          </a:prstGeom>
        </p:spPr>
      </p:pic>
      <p:pic>
        <p:nvPicPr>
          <p:cNvPr id="10" name="Picture 9">
            <a:extLst>
              <a:ext uri="{FF2B5EF4-FFF2-40B4-BE49-F238E27FC236}">
                <a16:creationId xmlns:a16="http://schemas.microsoft.com/office/drawing/2014/main" id="{3B074A66-5A20-0D7C-21A7-362853B2D58D}"/>
              </a:ext>
            </a:extLst>
          </p:cNvPr>
          <p:cNvPicPr>
            <a:picLocks noChangeAspect="1"/>
          </p:cNvPicPr>
          <p:nvPr/>
        </p:nvPicPr>
        <p:blipFill>
          <a:blip r:embed="rId3"/>
          <a:stretch>
            <a:fillRect/>
          </a:stretch>
        </p:blipFill>
        <p:spPr>
          <a:xfrm>
            <a:off x="92833" y="339392"/>
            <a:ext cx="790575" cy="609600"/>
          </a:xfrm>
          <a:prstGeom prst="rect">
            <a:avLst/>
          </a:prstGeom>
        </p:spPr>
      </p:pic>
      <p:pic>
        <p:nvPicPr>
          <p:cNvPr id="12" name="Picture 11">
            <a:extLst>
              <a:ext uri="{FF2B5EF4-FFF2-40B4-BE49-F238E27FC236}">
                <a16:creationId xmlns:a16="http://schemas.microsoft.com/office/drawing/2014/main" id="{8DA08D94-4945-E257-4199-69945947AA55}"/>
              </a:ext>
            </a:extLst>
          </p:cNvPr>
          <p:cNvPicPr>
            <a:picLocks noChangeAspect="1"/>
          </p:cNvPicPr>
          <p:nvPr/>
        </p:nvPicPr>
        <p:blipFill>
          <a:blip r:embed="rId4"/>
          <a:stretch>
            <a:fillRect/>
          </a:stretch>
        </p:blipFill>
        <p:spPr>
          <a:xfrm>
            <a:off x="1162009" y="106039"/>
            <a:ext cx="1258723" cy="762638"/>
          </a:xfrm>
          <a:prstGeom prst="rect">
            <a:avLst/>
          </a:prstGeom>
        </p:spPr>
      </p:pic>
      <p:pic>
        <p:nvPicPr>
          <p:cNvPr id="14" name="Picture 13">
            <a:extLst>
              <a:ext uri="{FF2B5EF4-FFF2-40B4-BE49-F238E27FC236}">
                <a16:creationId xmlns:a16="http://schemas.microsoft.com/office/drawing/2014/main" id="{28666268-EECD-4525-D852-B884A27247F4}"/>
              </a:ext>
            </a:extLst>
          </p:cNvPr>
          <p:cNvPicPr>
            <a:picLocks noChangeAspect="1"/>
          </p:cNvPicPr>
          <p:nvPr/>
        </p:nvPicPr>
        <p:blipFill>
          <a:blip r:embed="rId5"/>
          <a:stretch>
            <a:fillRect/>
          </a:stretch>
        </p:blipFill>
        <p:spPr>
          <a:xfrm>
            <a:off x="1162009" y="868677"/>
            <a:ext cx="1257849" cy="259556"/>
          </a:xfrm>
          <a:prstGeom prst="rect">
            <a:avLst/>
          </a:prstGeom>
        </p:spPr>
      </p:pic>
      <p:pic>
        <p:nvPicPr>
          <p:cNvPr id="16" name="Picture 15">
            <a:extLst>
              <a:ext uri="{FF2B5EF4-FFF2-40B4-BE49-F238E27FC236}">
                <a16:creationId xmlns:a16="http://schemas.microsoft.com/office/drawing/2014/main" id="{5FFE12D4-E910-31EC-C1B5-041B38692BF9}"/>
              </a:ext>
            </a:extLst>
          </p:cNvPr>
          <p:cNvPicPr>
            <a:picLocks noChangeAspect="1"/>
          </p:cNvPicPr>
          <p:nvPr/>
        </p:nvPicPr>
        <p:blipFill>
          <a:blip r:embed="rId6"/>
          <a:stretch>
            <a:fillRect/>
          </a:stretch>
        </p:blipFill>
        <p:spPr>
          <a:xfrm>
            <a:off x="56476" y="1238522"/>
            <a:ext cx="1105533" cy="908116"/>
          </a:xfrm>
          <a:prstGeom prst="rect">
            <a:avLst/>
          </a:prstGeom>
        </p:spPr>
      </p:pic>
      <p:pic>
        <p:nvPicPr>
          <p:cNvPr id="18" name="Picture 17">
            <a:extLst>
              <a:ext uri="{FF2B5EF4-FFF2-40B4-BE49-F238E27FC236}">
                <a16:creationId xmlns:a16="http://schemas.microsoft.com/office/drawing/2014/main" id="{41DE3F7A-D606-EF97-FA87-125833B6486B}"/>
              </a:ext>
            </a:extLst>
          </p:cNvPr>
          <p:cNvPicPr>
            <a:picLocks noChangeAspect="1"/>
          </p:cNvPicPr>
          <p:nvPr/>
        </p:nvPicPr>
        <p:blipFill>
          <a:blip r:embed="rId7"/>
          <a:stretch>
            <a:fillRect/>
          </a:stretch>
        </p:blipFill>
        <p:spPr>
          <a:xfrm>
            <a:off x="56475" y="2125622"/>
            <a:ext cx="1105533" cy="410117"/>
          </a:xfrm>
          <a:prstGeom prst="rect">
            <a:avLst/>
          </a:prstGeom>
        </p:spPr>
      </p:pic>
      <p:pic>
        <p:nvPicPr>
          <p:cNvPr id="20" name="Picture 19">
            <a:extLst>
              <a:ext uri="{FF2B5EF4-FFF2-40B4-BE49-F238E27FC236}">
                <a16:creationId xmlns:a16="http://schemas.microsoft.com/office/drawing/2014/main" id="{DD2104D0-3764-9945-5843-F96019366649}"/>
              </a:ext>
            </a:extLst>
          </p:cNvPr>
          <p:cNvPicPr>
            <a:picLocks noChangeAspect="1"/>
          </p:cNvPicPr>
          <p:nvPr/>
        </p:nvPicPr>
        <p:blipFill>
          <a:blip r:embed="rId8"/>
          <a:stretch>
            <a:fillRect/>
          </a:stretch>
        </p:blipFill>
        <p:spPr>
          <a:xfrm>
            <a:off x="9028841" y="168771"/>
            <a:ext cx="2915509" cy="1318447"/>
          </a:xfrm>
          <a:prstGeom prst="rect">
            <a:avLst/>
          </a:prstGeom>
        </p:spPr>
      </p:pic>
      <p:pic>
        <p:nvPicPr>
          <p:cNvPr id="22" name="Picture 21">
            <a:extLst>
              <a:ext uri="{FF2B5EF4-FFF2-40B4-BE49-F238E27FC236}">
                <a16:creationId xmlns:a16="http://schemas.microsoft.com/office/drawing/2014/main" id="{B2C81443-9B64-B624-C835-F7B25A49BF57}"/>
              </a:ext>
            </a:extLst>
          </p:cNvPr>
          <p:cNvPicPr>
            <a:picLocks noChangeAspect="1"/>
          </p:cNvPicPr>
          <p:nvPr/>
        </p:nvPicPr>
        <p:blipFill>
          <a:blip r:embed="rId9"/>
          <a:stretch>
            <a:fillRect/>
          </a:stretch>
        </p:blipFill>
        <p:spPr>
          <a:xfrm>
            <a:off x="6321908" y="96301"/>
            <a:ext cx="1621989" cy="1544751"/>
          </a:xfrm>
          <a:prstGeom prst="rect">
            <a:avLst/>
          </a:prstGeom>
        </p:spPr>
      </p:pic>
      <p:pic>
        <p:nvPicPr>
          <p:cNvPr id="26" name="Picture 25">
            <a:extLst>
              <a:ext uri="{FF2B5EF4-FFF2-40B4-BE49-F238E27FC236}">
                <a16:creationId xmlns:a16="http://schemas.microsoft.com/office/drawing/2014/main" id="{19020033-9D0C-D018-A03D-360984B10505}"/>
              </a:ext>
            </a:extLst>
          </p:cNvPr>
          <p:cNvPicPr>
            <a:picLocks noChangeAspect="1"/>
          </p:cNvPicPr>
          <p:nvPr/>
        </p:nvPicPr>
        <p:blipFill>
          <a:blip r:embed="rId10"/>
          <a:stretch>
            <a:fillRect/>
          </a:stretch>
        </p:blipFill>
        <p:spPr>
          <a:xfrm>
            <a:off x="6321907" y="1635533"/>
            <a:ext cx="1621989" cy="715735"/>
          </a:xfrm>
          <a:prstGeom prst="rect">
            <a:avLst/>
          </a:prstGeom>
        </p:spPr>
      </p:pic>
      <p:pic>
        <p:nvPicPr>
          <p:cNvPr id="1028" name="Picture 1027" descr="A blue and white logo&#10;&#10;Description automatically generated">
            <a:extLst>
              <a:ext uri="{FF2B5EF4-FFF2-40B4-BE49-F238E27FC236}">
                <a16:creationId xmlns:a16="http://schemas.microsoft.com/office/drawing/2014/main" id="{6D9F0BC0-C818-DB33-38F5-DE066E45344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1883" y="30078"/>
            <a:ext cx="804818" cy="1035658"/>
          </a:xfrm>
          <a:prstGeom prst="rect">
            <a:avLst/>
          </a:prstGeom>
        </p:spPr>
      </p:pic>
      <p:pic>
        <p:nvPicPr>
          <p:cNvPr id="1034" name="Picture 1033">
            <a:extLst>
              <a:ext uri="{FF2B5EF4-FFF2-40B4-BE49-F238E27FC236}">
                <a16:creationId xmlns:a16="http://schemas.microsoft.com/office/drawing/2014/main" id="{F943688C-3B10-B608-6233-8BB17A9FD2EA}"/>
              </a:ext>
            </a:extLst>
          </p:cNvPr>
          <p:cNvPicPr>
            <a:picLocks noChangeAspect="1"/>
          </p:cNvPicPr>
          <p:nvPr/>
        </p:nvPicPr>
        <p:blipFill>
          <a:blip r:embed="rId12"/>
          <a:stretch>
            <a:fillRect/>
          </a:stretch>
        </p:blipFill>
        <p:spPr>
          <a:xfrm>
            <a:off x="1040096" y="1552132"/>
            <a:ext cx="3721950" cy="4422057"/>
          </a:xfrm>
          <a:prstGeom prst="rect">
            <a:avLst/>
          </a:prstGeom>
        </p:spPr>
      </p:pic>
      <p:pic>
        <p:nvPicPr>
          <p:cNvPr id="1035" name="Picture 1034">
            <a:extLst>
              <a:ext uri="{FF2B5EF4-FFF2-40B4-BE49-F238E27FC236}">
                <a16:creationId xmlns:a16="http://schemas.microsoft.com/office/drawing/2014/main" id="{D0EA9F3F-405C-6490-B24F-4B3126733B38}"/>
              </a:ext>
            </a:extLst>
          </p:cNvPr>
          <p:cNvPicPr>
            <a:picLocks noChangeAspect="1"/>
          </p:cNvPicPr>
          <p:nvPr/>
        </p:nvPicPr>
        <p:blipFill>
          <a:blip r:embed="rId13"/>
          <a:stretch>
            <a:fillRect/>
          </a:stretch>
        </p:blipFill>
        <p:spPr>
          <a:xfrm>
            <a:off x="2501686" y="3522171"/>
            <a:ext cx="5866709" cy="2960855"/>
          </a:xfrm>
          <a:prstGeom prst="rect">
            <a:avLst/>
          </a:prstGeom>
        </p:spPr>
      </p:pic>
      <p:pic>
        <p:nvPicPr>
          <p:cNvPr id="1037" name="Picture 1036">
            <a:extLst>
              <a:ext uri="{FF2B5EF4-FFF2-40B4-BE49-F238E27FC236}">
                <a16:creationId xmlns:a16="http://schemas.microsoft.com/office/drawing/2014/main" id="{11D3282D-6255-A91A-A1DE-E1F81ADE0502}"/>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9562" b="89243" l="7306" r="92922">
                        <a14:foregroundMark x1="9817" y1="80478" x2="8904" y2="40637"/>
                        <a14:foregroundMark x1="8904" y1="40637" x2="19178" y2="11554"/>
                        <a14:foregroundMark x1="19178" y1="11554" x2="42237" y2="10757"/>
                        <a14:foregroundMark x1="42237" y1="10757" x2="85616" y2="13944"/>
                        <a14:foregroundMark x1="85616" y1="13944" x2="92009" y2="52988"/>
                        <a14:foregroundMark x1="92009" y1="52988" x2="84703" y2="84462"/>
                        <a14:foregroundMark x1="84703" y1="84462" x2="21233" y2="88446"/>
                        <a14:foregroundMark x1="21233" y1="88446" x2="7078" y2="62550"/>
                        <a14:foregroundMark x1="7078" y1="62550" x2="7534" y2="26693"/>
                        <a14:foregroundMark x1="7534" y1="26693" x2="11416" y2="14741"/>
                        <a14:foregroundMark x1="91096" y1="79681" x2="92922" y2="70518"/>
                      </a14:backgroundRemoval>
                    </a14:imgEffect>
                  </a14:imgLayer>
                </a14:imgProps>
              </a:ext>
            </a:extLst>
          </a:blip>
          <a:stretch>
            <a:fillRect/>
          </a:stretch>
        </p:blipFill>
        <p:spPr>
          <a:xfrm>
            <a:off x="9426577" y="4954796"/>
            <a:ext cx="2517775" cy="1442835"/>
          </a:xfrm>
          <a:prstGeom prst="rect">
            <a:avLst/>
          </a:prstGeom>
        </p:spPr>
      </p:pic>
      <p:sp>
        <p:nvSpPr>
          <p:cNvPr id="1038" name="Oval 1037">
            <a:extLst>
              <a:ext uri="{FF2B5EF4-FFF2-40B4-BE49-F238E27FC236}">
                <a16:creationId xmlns:a16="http://schemas.microsoft.com/office/drawing/2014/main" id="{02CBD5FB-A11C-423A-99BC-57112CED39C0}"/>
              </a:ext>
            </a:extLst>
          </p:cNvPr>
          <p:cNvSpPr/>
          <p:nvPr/>
        </p:nvSpPr>
        <p:spPr>
          <a:xfrm>
            <a:off x="9802188" y="3757251"/>
            <a:ext cx="1795583" cy="1667445"/>
          </a:xfrm>
          <a:prstGeom prst="ellipse">
            <a:avLst/>
          </a:prstGeom>
          <a:solidFill>
            <a:srgbClr val="17D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Isosceles Triangle 1038">
            <a:extLst>
              <a:ext uri="{FF2B5EF4-FFF2-40B4-BE49-F238E27FC236}">
                <a16:creationId xmlns:a16="http://schemas.microsoft.com/office/drawing/2014/main" id="{FBAECD9C-913C-D6AD-52C2-E5C0805DD48C}"/>
              </a:ext>
            </a:extLst>
          </p:cNvPr>
          <p:cNvSpPr/>
          <p:nvPr/>
        </p:nvSpPr>
        <p:spPr>
          <a:xfrm rot="5400000">
            <a:off x="10257811" y="4126751"/>
            <a:ext cx="1105533" cy="913496"/>
          </a:xfrm>
          <a:prstGeom prs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6333EC1-DAAF-7ECF-1CC2-1F6ECA70626E}"/>
              </a:ext>
            </a:extLst>
          </p:cNvPr>
          <p:cNvPicPr>
            <a:picLocks noChangeAspect="1"/>
          </p:cNvPicPr>
          <p:nvPr/>
        </p:nvPicPr>
        <p:blipFill>
          <a:blip r:embed="rId16"/>
          <a:stretch>
            <a:fillRect/>
          </a:stretch>
        </p:blipFill>
        <p:spPr>
          <a:xfrm>
            <a:off x="92833" y="925012"/>
            <a:ext cx="790575" cy="85725"/>
          </a:xfrm>
          <a:prstGeom prst="rect">
            <a:avLst/>
          </a:prstGeom>
        </p:spPr>
      </p:pic>
      <p:pic>
        <p:nvPicPr>
          <p:cNvPr id="4" name="Picture 3">
            <a:extLst>
              <a:ext uri="{FF2B5EF4-FFF2-40B4-BE49-F238E27FC236}">
                <a16:creationId xmlns:a16="http://schemas.microsoft.com/office/drawing/2014/main" id="{1F3FFC68-CF07-CE4D-27C1-A3598CFFBC9E}"/>
              </a:ext>
            </a:extLst>
          </p:cNvPr>
          <p:cNvPicPr>
            <a:picLocks noChangeAspect="1"/>
          </p:cNvPicPr>
          <p:nvPr/>
        </p:nvPicPr>
        <p:blipFill>
          <a:blip r:embed="rId16"/>
          <a:stretch>
            <a:fillRect/>
          </a:stretch>
        </p:blipFill>
        <p:spPr>
          <a:xfrm>
            <a:off x="92833" y="42882"/>
            <a:ext cx="790575" cy="85725"/>
          </a:xfrm>
          <a:prstGeom prst="rect">
            <a:avLst/>
          </a:prstGeom>
        </p:spPr>
      </p:pic>
      <p:pic>
        <p:nvPicPr>
          <p:cNvPr id="5" name="Picture 4">
            <a:extLst>
              <a:ext uri="{FF2B5EF4-FFF2-40B4-BE49-F238E27FC236}">
                <a16:creationId xmlns:a16="http://schemas.microsoft.com/office/drawing/2014/main" id="{15772918-1AAB-0DAC-680C-16108468FEBC}"/>
              </a:ext>
            </a:extLst>
          </p:cNvPr>
          <p:cNvPicPr>
            <a:picLocks noChangeAspect="1"/>
          </p:cNvPicPr>
          <p:nvPr/>
        </p:nvPicPr>
        <p:blipFill>
          <a:blip r:embed="rId16"/>
          <a:stretch>
            <a:fillRect/>
          </a:stretch>
        </p:blipFill>
        <p:spPr>
          <a:xfrm>
            <a:off x="91959" y="970497"/>
            <a:ext cx="790575" cy="85725"/>
          </a:xfrm>
          <a:prstGeom prst="rect">
            <a:avLst/>
          </a:prstGeom>
        </p:spPr>
      </p:pic>
      <p:pic>
        <p:nvPicPr>
          <p:cNvPr id="8" name="Picture 7" descr="A red and white logo&#10;&#10;Description automatically generated">
            <a:extLst>
              <a:ext uri="{FF2B5EF4-FFF2-40B4-BE49-F238E27FC236}">
                <a16:creationId xmlns:a16="http://schemas.microsoft.com/office/drawing/2014/main" id="{C0D095E0-ED43-8892-6120-68F3C415D5D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91137" y="2490787"/>
            <a:ext cx="1609725" cy="1876425"/>
          </a:xfrm>
          <a:prstGeom prst="rect">
            <a:avLst/>
          </a:prstGeom>
        </p:spPr>
      </p:pic>
    </p:spTree>
    <p:extLst>
      <p:ext uri="{BB962C8B-B14F-4D97-AF65-F5344CB8AC3E}">
        <p14:creationId xmlns:p14="http://schemas.microsoft.com/office/powerpoint/2010/main" val="7248735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ircle Icons: Business | Web design icon, Business icons ...">
            <a:extLst>
              <a:ext uri="{FF2B5EF4-FFF2-40B4-BE49-F238E27FC236}">
                <a16:creationId xmlns:a16="http://schemas.microsoft.com/office/drawing/2014/main" id="{78454332-3EFB-704F-3F38-80FC653F56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00" y="104776"/>
            <a:ext cx="5524500" cy="36766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208B1D4-BFF6-0212-28F1-3DCA6ECCC0E3}"/>
              </a:ext>
            </a:extLst>
          </p:cNvPr>
          <p:cNvPicPr>
            <a:picLocks noChangeAspect="1"/>
          </p:cNvPicPr>
          <p:nvPr/>
        </p:nvPicPr>
        <p:blipFill>
          <a:blip r:embed="rId3"/>
          <a:stretch>
            <a:fillRect/>
          </a:stretch>
        </p:blipFill>
        <p:spPr>
          <a:xfrm>
            <a:off x="6096000" y="104776"/>
            <a:ext cx="628650" cy="628650"/>
          </a:xfrm>
          <a:prstGeom prst="rect">
            <a:avLst/>
          </a:prstGeom>
        </p:spPr>
      </p:pic>
      <p:pic>
        <p:nvPicPr>
          <p:cNvPr id="1028" name="Picture 4" descr="494,400+ Business Icons Circle Illustrations, Royalty-Free ...">
            <a:extLst>
              <a:ext uri="{FF2B5EF4-FFF2-40B4-BE49-F238E27FC236}">
                <a16:creationId xmlns:a16="http://schemas.microsoft.com/office/drawing/2014/main" id="{9A40471E-D502-53F0-0398-0652D6D2C5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 y="193716"/>
            <a:ext cx="3474027" cy="34740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48DE15A-3C18-BBCC-7632-88183C0BFE2A}"/>
              </a:ext>
            </a:extLst>
          </p:cNvPr>
          <p:cNvPicPr>
            <a:picLocks noChangeAspect="1"/>
          </p:cNvPicPr>
          <p:nvPr/>
        </p:nvPicPr>
        <p:blipFill>
          <a:blip r:embed="rId5"/>
          <a:stretch>
            <a:fillRect/>
          </a:stretch>
        </p:blipFill>
        <p:spPr>
          <a:xfrm>
            <a:off x="7885400" y="3965741"/>
            <a:ext cx="1076325" cy="1076325"/>
          </a:xfrm>
          <a:prstGeom prst="rect">
            <a:avLst/>
          </a:prstGeom>
        </p:spPr>
      </p:pic>
      <p:pic>
        <p:nvPicPr>
          <p:cNvPr id="9" name="Picture 8">
            <a:extLst>
              <a:ext uri="{FF2B5EF4-FFF2-40B4-BE49-F238E27FC236}">
                <a16:creationId xmlns:a16="http://schemas.microsoft.com/office/drawing/2014/main" id="{B27619FD-C5B5-6AE3-5952-4C50829190CC}"/>
              </a:ext>
            </a:extLst>
          </p:cNvPr>
          <p:cNvPicPr>
            <a:picLocks noChangeAspect="1"/>
          </p:cNvPicPr>
          <p:nvPr/>
        </p:nvPicPr>
        <p:blipFill>
          <a:blip r:embed="rId6"/>
          <a:stretch>
            <a:fillRect/>
          </a:stretch>
        </p:blipFill>
        <p:spPr>
          <a:xfrm>
            <a:off x="6542529" y="3965741"/>
            <a:ext cx="1081429" cy="1091172"/>
          </a:xfrm>
          <a:prstGeom prst="rect">
            <a:avLst/>
          </a:prstGeom>
        </p:spPr>
      </p:pic>
    </p:spTree>
    <p:extLst>
      <p:ext uri="{BB962C8B-B14F-4D97-AF65-F5344CB8AC3E}">
        <p14:creationId xmlns:p14="http://schemas.microsoft.com/office/powerpoint/2010/main" val="2092781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288865-14FE-746F-C2E6-EA0B72BC68A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0" b="99111" l="0" r="97778">
                        <a14:foregroundMark x1="11556" y1="66222" x2="15556" y2="26222"/>
                        <a14:foregroundMark x1="15556" y1="26222" x2="20000" y2="59111"/>
                        <a14:foregroundMark x1="20000" y1="59111" x2="30019" y2="50929"/>
                        <a14:foregroundMark x1="69051" y1="62617" x2="62222" y2="81333"/>
                        <a14:foregroundMark x1="62222" y1="81333" x2="87556" y2="60000"/>
                        <a14:foregroundMark x1="42327" y1="17173" x2="37333" y2="12444"/>
                        <a14:foregroundMark x1="87556" y1="60000" x2="83473" y2="56133"/>
                        <a14:foregroundMark x1="37333" y1="12444" x2="15111" y2="36889"/>
                        <a14:foregroundMark x1="15111" y1="36889" x2="34388" y2="30945"/>
                        <a14:foregroundMark x1="77519" y1="24813" x2="92444" y2="32000"/>
                        <a14:foregroundMark x1="77300" y1="19053" x2="64889" y2="8444"/>
                        <a14:foregroundMark x1="92444" y1="32000" x2="80646" y2="21914"/>
                        <a14:foregroundMark x1="64889" y1="8444" x2="8444" y2="11111"/>
                        <a14:foregroundMark x1="8444" y1="11111" x2="11556" y2="79556"/>
                        <a14:foregroundMark x1="11556" y1="79556" x2="43556" y2="96000"/>
                        <a14:foregroundMark x1="43556" y1="96000" x2="77778" y2="89333"/>
                        <a14:foregroundMark x1="77778" y1="89333" x2="97778" y2="70222"/>
                        <a14:foregroundMark x1="97778" y1="70222" x2="96000" y2="38222"/>
                        <a14:foregroundMark x1="96000" y1="38222" x2="84889" y2="4889"/>
                        <a14:foregroundMark x1="84889" y1="4889" x2="88444" y2="444"/>
                        <a14:foregroundMark x1="4889" y1="52000" x2="4889" y2="36000"/>
                        <a14:foregroundMark x1="8000" y1="46667" x2="16889" y2="65778"/>
                        <a14:foregroundMark x1="33625" y1="56258" x2="40889" y2="69333"/>
                        <a14:foregroundMark x1="25333" y1="41333" x2="29348" y2="48559"/>
                        <a14:foregroundMark x1="32925" y1="56551" x2="33333" y2="78222"/>
                        <a14:foregroundMark x1="27556" y1="57333" x2="58222" y2="78667"/>
                        <a14:foregroundMark x1="49333" y1="74667" x2="45333" y2="85778"/>
                        <a14:foregroundMark x1="32444" y1="77333" x2="69333" y2="90667"/>
                        <a14:foregroundMark x1="48444" y1="81778" x2="91556" y2="81333"/>
                        <a14:foregroundMark x1="59556" y1="95556" x2="29333" y2="94222"/>
                        <a14:foregroundMark x1="38222" y1="94667" x2="49778" y2="96000"/>
                        <a14:foregroundMark x1="32000" y1="87556" x2="26222" y2="74222"/>
                        <a14:foregroundMark x1="16889" y1="78667" x2="3111" y2="57333"/>
                        <a14:foregroundMark x1="0" y1="38667" x2="17333" y2="57333"/>
                        <a14:foregroundMark x1="13778" y1="33333" x2="33333" y2="18222"/>
                        <a14:foregroundMark x1="43199" y1="16557" x2="36000" y2="16444"/>
                        <a14:foregroundMark x1="58026" y1="16789" x2="49883" y2="16661"/>
                        <a14:foregroundMark x1="64444" y1="16889" x2="61301" y2="16840"/>
                        <a14:foregroundMark x1="32598" y1="30037" x2="21333" y2="48000"/>
                        <a14:foregroundMark x1="55308" y1="59851" x2="57778" y2="61778"/>
                        <a14:foregroundMark x1="73297" y1="57793" x2="79111" y2="61333"/>
                        <a14:foregroundMark x1="57852" y1="64358" x2="63556" y2="66222"/>
                        <a14:foregroundMark x1="44238" y1="59907" x2="44912" y2="60128"/>
                        <a14:foregroundMark x1="82644" y1="42460" x2="86222" y2="26222"/>
                        <a14:foregroundMark x1="81097" y1="49481" x2="81322" y2="48458"/>
                        <a14:foregroundMark x1="95111" y1="37778" x2="96000" y2="54667"/>
                        <a14:foregroundMark x1="70222" y1="80000" x2="56889" y2="93333"/>
                        <a14:foregroundMark x1="50222" y1="98222" x2="69778" y2="91111"/>
                        <a14:foregroundMark x1="60889" y1="95111" x2="76000" y2="88000"/>
                        <a14:foregroundMark x1="62222" y1="96444" x2="76000" y2="93333"/>
                        <a14:foregroundMark x1="68000" y1="96000" x2="87556" y2="93333"/>
                        <a14:foregroundMark x1="85778" y1="90667" x2="93333" y2="79556"/>
                        <a14:foregroundMark x1="87556" y1="93333" x2="95111" y2="80000"/>
                        <a14:foregroundMark x1="98222" y1="72000" x2="93333" y2="84000"/>
                        <a14:foregroundMark x1="95111" y1="88000" x2="92000" y2="95111"/>
                        <a14:foregroundMark x1="96000" y1="21778" x2="95111" y2="11556"/>
                        <a14:foregroundMark x1="94222" y1="9778" x2="95111" y2="11556"/>
                        <a14:foregroundMark x1="97778" y1="28444" x2="97333" y2="17778"/>
                        <a14:foregroundMark x1="95556" y1="10667" x2="94222" y2="444"/>
                        <a14:foregroundMark x1="86222" y1="6667" x2="77778" y2="5778"/>
                        <a14:foregroundMark x1="68444" y1="4889" x2="78222" y2="4889"/>
                        <a14:foregroundMark x1="66222" y1="444" x2="64889" y2="889"/>
                        <a14:foregroundMark x1="29778" y1="2667" x2="24000" y2="4444"/>
                        <a14:foregroundMark x1="16444" y1="5333" x2="34222" y2="1778"/>
                        <a14:foregroundMark x1="6667" y1="4889" x2="4000" y2="17333"/>
                        <a14:foregroundMark x1="4000" y1="26222" x2="3556" y2="35556"/>
                        <a14:foregroundMark x1="4000" y1="71111" x2="2222" y2="83556"/>
                        <a14:foregroundMark x1="4000" y1="73778" x2="12889" y2="91556"/>
                        <a14:foregroundMark x1="12889" y1="88889" x2="7111" y2="93333"/>
                        <a14:foregroundMark x1="4000" y1="95556" x2="13333" y2="95556"/>
                        <a14:foregroundMark x1="18667" y1="92000" x2="21778" y2="97333"/>
                        <a14:foregroundMark x1="28889" y1="96889" x2="33333" y2="99111"/>
                        <a14:backgroundMark x1="47111" y1="49333" x2="48000" y2="37778"/>
                        <a14:backgroundMark x1="52444" y1="24889" x2="47556" y2="28000"/>
                        <a14:backgroundMark x1="44889" y1="28889" x2="41333" y2="30667"/>
                        <a14:backgroundMark x1="41333" y1="29778" x2="52000" y2="25333"/>
                        <a14:backgroundMark x1="40444" y1="28889" x2="38222" y2="32889"/>
                        <a14:backgroundMark x1="41778" y1="39111" x2="42222" y2="49333"/>
                        <a14:backgroundMark x1="43556" y1="51111" x2="46667" y2="55111"/>
                        <a14:backgroundMark x1="50667" y1="59556" x2="49333" y2="51556"/>
                        <a14:backgroundMark x1="52444" y1="59111" x2="49333" y2="62667"/>
                        <a14:backgroundMark x1="53778" y1="60000" x2="52444" y2="53778"/>
                        <a14:backgroundMark x1="52889" y1="58222" x2="47556" y2="51556"/>
                        <a14:backgroundMark x1="48000" y1="52444" x2="55111" y2="60000"/>
                        <a14:backgroundMark x1="55111" y1="60889" x2="54222" y2="43556"/>
                        <a14:backgroundMark x1="54222" y1="52889" x2="53778" y2="36444"/>
                        <a14:backgroundMark x1="47111" y1="40444" x2="51556" y2="44000"/>
                        <a14:backgroundMark x1="54667" y1="39556" x2="53333" y2="48000"/>
                        <a14:backgroundMark x1="54667" y1="48444" x2="45778" y2="36000"/>
                        <a14:backgroundMark x1="44889" y1="37333" x2="44889" y2="44000"/>
                        <a14:backgroundMark x1="42222" y1="49778" x2="44889" y2="52444"/>
                        <a14:backgroundMark x1="44444" y1="47111" x2="41778" y2="51111"/>
                        <a14:backgroundMark x1="55556" y1="60889" x2="56889" y2="54667"/>
                        <a14:backgroundMark x1="55111" y1="60000" x2="48000" y2="58222"/>
                        <a14:backgroundMark x1="55111" y1="29778" x2="54222" y2="25333"/>
                        <a14:backgroundMark x1="55556" y1="23111" x2="57333" y2="26667"/>
                        <a14:backgroundMark x1="53778" y1="26667" x2="55111" y2="36444"/>
                        <a14:backgroundMark x1="64889" y1="31556" x2="61333" y2="51556"/>
                        <a14:backgroundMark x1="62222" y1="41333" x2="64889" y2="52889"/>
                        <a14:backgroundMark x1="68000" y1="55111" x2="74222" y2="49333"/>
                        <a14:backgroundMark x1="68000" y1="60444" x2="72444" y2="53333"/>
                        <a14:backgroundMark x1="71556" y1="56889" x2="73778" y2="52444"/>
                        <a14:backgroundMark x1="71111" y1="56444" x2="73333" y2="55556"/>
                        <a14:backgroundMark x1="72000" y1="54667" x2="73333" y2="57778"/>
                        <a14:backgroundMark x1="66667" y1="52444" x2="65778" y2="57778"/>
                        <a14:backgroundMark x1="73333" y1="43111" x2="78222" y2="48889"/>
                        <a14:backgroundMark x1="72000" y1="44889" x2="77778" y2="51111"/>
                        <a14:backgroundMark x1="70222" y1="44889" x2="70222" y2="41333"/>
                        <a14:backgroundMark x1="72889" y1="45778" x2="72000" y2="42222"/>
                        <a14:backgroundMark x1="72000" y1="42222" x2="72000" y2="48889"/>
                        <a14:backgroundMark x1="78667" y1="48444" x2="76444" y2="53333"/>
                        <a14:backgroundMark x1="73333" y1="27111" x2="70667" y2="22222"/>
                        <a14:backgroundMark x1="66667" y1="23111" x2="65333" y2="17778"/>
                        <a14:backgroundMark x1="64889" y1="19111" x2="68889" y2="23111"/>
                        <a14:backgroundMark x1="65778" y1="19556" x2="71556" y2="24444"/>
                        <a14:backgroundMark x1="72444" y1="23556" x2="76000" y2="26222"/>
                        <a14:backgroundMark x1="76000" y1="27111" x2="68889" y2="20889"/>
                        <a14:backgroundMark x1="65333" y1="20889" x2="55556" y2="27111"/>
                        <a14:backgroundMark x1="56000" y1="23556" x2="48000" y2="19111"/>
                        <a14:backgroundMark x1="52444" y1="19111" x2="44889" y2="24444"/>
                        <a14:backgroundMark x1="44889" y1="23111" x2="40000" y2="30222"/>
                        <a14:backgroundMark x1="40000" y1="52444" x2="39111" y2="42222"/>
                        <a14:backgroundMark x1="36000" y1="45778" x2="39556" y2="53778"/>
                        <a14:backgroundMark x1="42222" y1="55111" x2="44889" y2="59556"/>
                        <a14:backgroundMark x1="45778" y1="59111" x2="51556" y2="62222"/>
                        <a14:backgroundMark x1="36444" y1="44000" x2="38222" y2="36444"/>
                        <a14:backgroundMark x1="38667" y1="34222" x2="42222" y2="27111"/>
                      </a14:backgroundRemoval>
                    </a14:imgEffect>
                  </a14:imgLayer>
                </a14:imgProps>
              </a:ext>
            </a:extLst>
          </a:blip>
          <a:stretch>
            <a:fillRect/>
          </a:stretch>
        </p:blipFill>
        <p:spPr>
          <a:xfrm>
            <a:off x="381000" y="228600"/>
            <a:ext cx="1814512" cy="1814512"/>
          </a:xfrm>
          <a:prstGeom prst="rect">
            <a:avLst/>
          </a:prstGeom>
        </p:spPr>
      </p:pic>
      <p:pic>
        <p:nvPicPr>
          <p:cNvPr id="3" name="Picture 2">
            <a:extLst>
              <a:ext uri="{FF2B5EF4-FFF2-40B4-BE49-F238E27FC236}">
                <a16:creationId xmlns:a16="http://schemas.microsoft.com/office/drawing/2014/main" id="{23CBF597-5023-F111-9802-80919827FD4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778" b="96000" l="4889" r="96000">
                        <a14:foregroundMark x1="32889" y1="12889" x2="64889" y2="6667"/>
                        <a14:foregroundMark x1="64889" y1="6667" x2="35111" y2="14222"/>
                        <a14:foregroundMark x1="35111" y1="14222" x2="66667" y2="5778"/>
                        <a14:foregroundMark x1="66667" y1="5778" x2="74667" y2="14222"/>
                        <a14:foregroundMark x1="40000" y1="94222" x2="17778" y2="69778"/>
                        <a14:foregroundMark x1="17778" y1="69778" x2="9778" y2="65333"/>
                        <a14:foregroundMark x1="20001" y1="57877" x2="17778" y2="55111"/>
                        <a14:foregroundMark x1="36000" y1="77778" x2="21604" y2="59870"/>
                        <a14:foregroundMark x1="14453" y1="62591" x2="12444" y2="67111"/>
                        <a14:foregroundMark x1="17778" y1="55111" x2="16216" y2="58624"/>
                        <a14:foregroundMark x1="9482" y1="59556" x2="5333" y2="43556"/>
                        <a14:foregroundMark x1="9580" y1="59934" x2="9482" y2="59556"/>
                        <a14:foregroundMark x1="11556" y1="67556" x2="10150" y2="62132"/>
                        <a14:foregroundMark x1="44000" y1="96000" x2="34667" y2="94667"/>
                        <a14:foregroundMark x1="65333" y1="93778" x2="76444" y2="62667"/>
                        <a14:foregroundMark x1="76444" y1="62667" x2="59111" y2="88000"/>
                        <a14:foregroundMark x1="59111" y1="88000" x2="84000" y2="72444"/>
                        <a14:foregroundMark x1="92338" y1="52680" x2="96000" y2="44000"/>
                        <a14:foregroundMark x1="90898" y1="56092" x2="92015" y2="53444"/>
                        <a14:foregroundMark x1="84000" y1="72444" x2="89494" y2="59421"/>
                        <a14:foregroundMark x1="82455" y1="67328" x2="80000" y2="71556"/>
                        <a14:foregroundMark x1="91484" y1="51777" x2="90821" y2="52919"/>
                        <a14:foregroundMark x1="96000" y1="44000" x2="91850" y2="51147"/>
                        <a14:foregroundMark x1="80000" y1="71556" x2="55111" y2="86667"/>
                        <a14:foregroundMark x1="55111" y1="86667" x2="69333" y2="83111"/>
                        <a14:backgroundMark x1="18667" y1="64889" x2="13333" y2="60000"/>
                        <a14:backgroundMark x1="80444" y1="65333" x2="84000" y2="61778"/>
                        <a14:backgroundMark x1="84000" y1="61778" x2="88000" y2="57778"/>
                        <a14:backgroundMark x1="89778" y1="58222" x2="89778" y2="56444"/>
                        <a14:backgroundMark x1="89333" y1="56000" x2="90667" y2="53333"/>
                        <a14:backgroundMark x1="89778" y1="55111" x2="87111" y2="57333"/>
                        <a14:backgroundMark x1="88889" y1="56000" x2="90667" y2="52444"/>
                        <a14:backgroundMark x1="89778" y1="53778" x2="91111" y2="51556"/>
                        <a14:backgroundMark x1="91556" y1="52000" x2="91556" y2="50222"/>
                        <a14:backgroundMark x1="15111" y1="59556" x2="15111" y2="59556"/>
                        <a14:backgroundMark x1="16000" y1="58667" x2="16444" y2="60889"/>
                        <a14:backgroundMark x1="17333" y1="64444" x2="15556" y2="61778"/>
                        <a14:backgroundMark x1="17778" y1="64444" x2="15556" y2="62222"/>
                        <a14:backgroundMark x1="16889" y1="64444" x2="15111" y2="62667"/>
                      </a14:backgroundRemoval>
                    </a14:imgEffect>
                  </a14:imgLayer>
                </a14:imgProps>
              </a:ext>
            </a:extLst>
          </a:blip>
          <a:stretch>
            <a:fillRect/>
          </a:stretch>
        </p:blipFill>
        <p:spPr>
          <a:xfrm>
            <a:off x="903922" y="495300"/>
            <a:ext cx="1054417" cy="960120"/>
          </a:xfrm>
          <a:prstGeom prst="rect">
            <a:avLst/>
          </a:prstGeom>
        </p:spPr>
      </p:pic>
      <p:sp>
        <p:nvSpPr>
          <p:cNvPr id="4" name="TextBox 3">
            <a:extLst>
              <a:ext uri="{FF2B5EF4-FFF2-40B4-BE49-F238E27FC236}">
                <a16:creationId xmlns:a16="http://schemas.microsoft.com/office/drawing/2014/main" id="{415A7576-657F-1F00-B9C5-BD1E0E7BDCF1}"/>
              </a:ext>
            </a:extLst>
          </p:cNvPr>
          <p:cNvSpPr txBox="1"/>
          <p:nvPr/>
        </p:nvSpPr>
        <p:spPr>
          <a:xfrm>
            <a:off x="4267199" y="0"/>
            <a:ext cx="7858126" cy="5632311"/>
          </a:xfrm>
          <a:prstGeom prst="rect">
            <a:avLst/>
          </a:prstGeom>
          <a:noFill/>
        </p:spPr>
        <p:txBody>
          <a:bodyPr wrap="square" rtlCol="0">
            <a:spAutoFit/>
          </a:bodyPr>
          <a:lstStyle/>
          <a:p>
            <a:r>
              <a:rPr lang="en-US" dirty="0"/>
              <a:t>Creating real-world relevant content as packages of various sizes.</a:t>
            </a:r>
          </a:p>
          <a:p>
            <a:r>
              <a:rPr lang="en-US" dirty="0"/>
              <a:t>Can be seen as lesson extensions.</a:t>
            </a:r>
          </a:p>
          <a:p>
            <a:r>
              <a:rPr lang="en-US" dirty="0"/>
              <a:t>Schools partner with various Hybrid-Learning networks…</a:t>
            </a:r>
          </a:p>
          <a:p>
            <a:endParaRPr lang="en-US" dirty="0"/>
          </a:p>
          <a:p>
            <a:r>
              <a:rPr lang="en-US" dirty="0"/>
              <a:t>Among those agreements will be currently in use partnerships, which schools contract lesson plan arrangements with.  </a:t>
            </a:r>
          </a:p>
          <a:p>
            <a:endParaRPr lang="en-US" dirty="0"/>
          </a:p>
          <a:p>
            <a:r>
              <a:rPr lang="en-US" dirty="0"/>
              <a:t>This allows for the flexibility in the market… but we also need to think of overall security design and how the lasting layers of people’s data are managed.</a:t>
            </a:r>
          </a:p>
          <a:p>
            <a:endParaRPr lang="en-US" dirty="0"/>
          </a:p>
          <a:p>
            <a:r>
              <a:rPr lang="en-US" dirty="0"/>
              <a:t>So we’re best off having a joint-architecture design… or by considering some components of every system to be of this more advanced platform… which can monitor all code ran in production, generate test data… </a:t>
            </a:r>
            <a:r>
              <a:rPr lang="en-US" dirty="0" err="1"/>
              <a:t>etc</a:t>
            </a:r>
            <a:r>
              <a:rPr lang="en-US" dirty="0"/>
              <a:t>… to protect people’s security as we should in the modern age.</a:t>
            </a:r>
          </a:p>
          <a:p>
            <a:endParaRPr lang="en-US" dirty="0"/>
          </a:p>
          <a:p>
            <a:r>
              <a:rPr lang="en-US" dirty="0"/>
              <a:t>It’s also important we have these levels of discussion with the public systemically.</a:t>
            </a:r>
          </a:p>
          <a:p>
            <a:endParaRPr lang="en-US" dirty="0"/>
          </a:p>
          <a:p>
            <a:r>
              <a:rPr lang="en-US" dirty="0"/>
              <a:t>The public should see it as a way we ensure (and they can ensure) they are being involved in the full conversation… rather than view it as being designed to limit their opinion’s relevance.</a:t>
            </a:r>
          </a:p>
        </p:txBody>
      </p:sp>
    </p:spTree>
    <p:extLst>
      <p:ext uri="{BB962C8B-B14F-4D97-AF65-F5344CB8AC3E}">
        <p14:creationId xmlns:p14="http://schemas.microsoft.com/office/powerpoint/2010/main" val="4042857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FBF197-30AB-7F93-09F1-D837BA04CE07}"/>
              </a:ext>
            </a:extLst>
          </p:cNvPr>
          <p:cNvPicPr>
            <a:picLocks noChangeAspect="1"/>
          </p:cNvPicPr>
          <p:nvPr/>
        </p:nvPicPr>
        <p:blipFill>
          <a:blip r:embed="rId2"/>
          <a:stretch>
            <a:fillRect/>
          </a:stretch>
        </p:blipFill>
        <p:spPr>
          <a:xfrm>
            <a:off x="219635" y="69196"/>
            <a:ext cx="7772400" cy="1914525"/>
          </a:xfrm>
          <a:prstGeom prst="rect">
            <a:avLst/>
          </a:prstGeom>
        </p:spPr>
      </p:pic>
      <p:pic>
        <p:nvPicPr>
          <p:cNvPr id="5" name="Picture 4">
            <a:extLst>
              <a:ext uri="{FF2B5EF4-FFF2-40B4-BE49-F238E27FC236}">
                <a16:creationId xmlns:a16="http://schemas.microsoft.com/office/drawing/2014/main" id="{F83FA8FE-BC96-6E82-9347-2B5A9F9F635C}"/>
              </a:ext>
            </a:extLst>
          </p:cNvPr>
          <p:cNvPicPr>
            <a:picLocks noChangeAspect="1"/>
          </p:cNvPicPr>
          <p:nvPr/>
        </p:nvPicPr>
        <p:blipFill>
          <a:blip r:embed="rId3"/>
          <a:stretch>
            <a:fillRect/>
          </a:stretch>
        </p:blipFill>
        <p:spPr>
          <a:xfrm>
            <a:off x="219635" y="2466975"/>
            <a:ext cx="7772400" cy="1924050"/>
          </a:xfrm>
          <a:prstGeom prst="rect">
            <a:avLst/>
          </a:prstGeom>
        </p:spPr>
      </p:pic>
      <p:pic>
        <p:nvPicPr>
          <p:cNvPr id="7" name="Picture 6">
            <a:extLst>
              <a:ext uri="{FF2B5EF4-FFF2-40B4-BE49-F238E27FC236}">
                <a16:creationId xmlns:a16="http://schemas.microsoft.com/office/drawing/2014/main" id="{E10E7B5B-8DCD-31D2-1385-D3FFA624A8B1}"/>
              </a:ext>
            </a:extLst>
          </p:cNvPr>
          <p:cNvPicPr>
            <a:picLocks noChangeAspect="1"/>
          </p:cNvPicPr>
          <p:nvPr/>
        </p:nvPicPr>
        <p:blipFill>
          <a:blip r:embed="rId4"/>
          <a:stretch>
            <a:fillRect/>
          </a:stretch>
        </p:blipFill>
        <p:spPr>
          <a:xfrm>
            <a:off x="219635" y="4874279"/>
            <a:ext cx="7772400" cy="1914525"/>
          </a:xfrm>
          <a:prstGeom prst="rect">
            <a:avLst/>
          </a:prstGeom>
        </p:spPr>
      </p:pic>
      <p:pic>
        <p:nvPicPr>
          <p:cNvPr id="4" name="Picture 3">
            <a:extLst>
              <a:ext uri="{FF2B5EF4-FFF2-40B4-BE49-F238E27FC236}">
                <a16:creationId xmlns:a16="http://schemas.microsoft.com/office/drawing/2014/main" id="{D82C3636-C627-EE00-51E6-F83AFC5A9479}"/>
              </a:ext>
            </a:extLst>
          </p:cNvPr>
          <p:cNvPicPr>
            <a:picLocks noChangeAspect="1"/>
          </p:cNvPicPr>
          <p:nvPr/>
        </p:nvPicPr>
        <p:blipFill>
          <a:blip r:embed="rId5"/>
          <a:stretch>
            <a:fillRect/>
          </a:stretch>
        </p:blipFill>
        <p:spPr>
          <a:xfrm>
            <a:off x="10125075" y="69196"/>
            <a:ext cx="1981200" cy="2505075"/>
          </a:xfrm>
          <a:prstGeom prst="rect">
            <a:avLst/>
          </a:prstGeom>
        </p:spPr>
      </p:pic>
    </p:spTree>
    <p:extLst>
      <p:ext uri="{BB962C8B-B14F-4D97-AF65-F5344CB8AC3E}">
        <p14:creationId xmlns:p14="http://schemas.microsoft.com/office/powerpoint/2010/main" val="283562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7EF052-B572-E9F8-7E57-55DF827F61FA}"/>
              </a:ext>
            </a:extLst>
          </p:cNvPr>
          <p:cNvPicPr>
            <a:picLocks noChangeAspect="1"/>
          </p:cNvPicPr>
          <p:nvPr/>
        </p:nvPicPr>
        <p:blipFill>
          <a:blip r:embed="rId2"/>
          <a:stretch>
            <a:fillRect/>
          </a:stretch>
        </p:blipFill>
        <p:spPr>
          <a:xfrm>
            <a:off x="0" y="0"/>
            <a:ext cx="4210050" cy="1381125"/>
          </a:xfrm>
          <a:prstGeom prst="rect">
            <a:avLst/>
          </a:prstGeom>
        </p:spPr>
      </p:pic>
      <p:pic>
        <p:nvPicPr>
          <p:cNvPr id="3" name="Picture 2">
            <a:extLst>
              <a:ext uri="{FF2B5EF4-FFF2-40B4-BE49-F238E27FC236}">
                <a16:creationId xmlns:a16="http://schemas.microsoft.com/office/drawing/2014/main" id="{53271740-15FF-622B-022D-7A86241A99D7}"/>
              </a:ext>
            </a:extLst>
          </p:cNvPr>
          <p:cNvPicPr>
            <a:picLocks noChangeAspect="1"/>
          </p:cNvPicPr>
          <p:nvPr/>
        </p:nvPicPr>
        <p:blipFill>
          <a:blip r:embed="rId3"/>
          <a:stretch>
            <a:fillRect/>
          </a:stretch>
        </p:blipFill>
        <p:spPr>
          <a:xfrm>
            <a:off x="97511" y="88242"/>
            <a:ext cx="1469594" cy="337208"/>
          </a:xfrm>
          <a:prstGeom prst="rect">
            <a:avLst/>
          </a:prstGeom>
        </p:spPr>
      </p:pic>
      <p:pic>
        <p:nvPicPr>
          <p:cNvPr id="7" name="Picture 6">
            <a:extLst>
              <a:ext uri="{FF2B5EF4-FFF2-40B4-BE49-F238E27FC236}">
                <a16:creationId xmlns:a16="http://schemas.microsoft.com/office/drawing/2014/main" id="{2D38A80C-4488-87C4-418C-80DD116677A6}"/>
              </a:ext>
            </a:extLst>
          </p:cNvPr>
          <p:cNvPicPr>
            <a:picLocks noChangeAspect="1"/>
          </p:cNvPicPr>
          <p:nvPr/>
        </p:nvPicPr>
        <p:blipFill>
          <a:blip r:embed="rId2"/>
          <a:stretch>
            <a:fillRect/>
          </a:stretch>
        </p:blipFill>
        <p:spPr>
          <a:xfrm>
            <a:off x="7981950" y="0"/>
            <a:ext cx="4210050" cy="1381125"/>
          </a:xfrm>
          <a:prstGeom prst="rect">
            <a:avLst/>
          </a:prstGeom>
        </p:spPr>
      </p:pic>
      <p:pic>
        <p:nvPicPr>
          <p:cNvPr id="12" name="Picture 11">
            <a:extLst>
              <a:ext uri="{FF2B5EF4-FFF2-40B4-BE49-F238E27FC236}">
                <a16:creationId xmlns:a16="http://schemas.microsoft.com/office/drawing/2014/main" id="{5A8B765D-68DB-D84A-F8AF-572B7226886D}"/>
              </a:ext>
            </a:extLst>
          </p:cNvPr>
          <p:cNvPicPr>
            <a:picLocks noChangeAspect="1"/>
          </p:cNvPicPr>
          <p:nvPr/>
        </p:nvPicPr>
        <p:blipFill>
          <a:blip r:embed="rId4"/>
          <a:stretch>
            <a:fillRect/>
          </a:stretch>
        </p:blipFill>
        <p:spPr>
          <a:xfrm>
            <a:off x="8485471" y="1663376"/>
            <a:ext cx="1724163" cy="1933575"/>
          </a:xfrm>
          <a:prstGeom prst="rect">
            <a:avLst/>
          </a:prstGeom>
        </p:spPr>
      </p:pic>
      <p:pic>
        <p:nvPicPr>
          <p:cNvPr id="19" name="Picture 18">
            <a:extLst>
              <a:ext uri="{FF2B5EF4-FFF2-40B4-BE49-F238E27FC236}">
                <a16:creationId xmlns:a16="http://schemas.microsoft.com/office/drawing/2014/main" id="{92EEC0E5-37B9-6247-66F5-FE4A16397EE4}"/>
              </a:ext>
            </a:extLst>
          </p:cNvPr>
          <p:cNvPicPr>
            <a:picLocks noChangeAspect="1"/>
          </p:cNvPicPr>
          <p:nvPr/>
        </p:nvPicPr>
        <p:blipFill>
          <a:blip r:embed="rId5"/>
          <a:stretch>
            <a:fillRect/>
          </a:stretch>
        </p:blipFill>
        <p:spPr>
          <a:xfrm>
            <a:off x="10973076" y="1515115"/>
            <a:ext cx="1035038" cy="95127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0" name="Rectangle 19">
            <a:extLst>
              <a:ext uri="{FF2B5EF4-FFF2-40B4-BE49-F238E27FC236}">
                <a16:creationId xmlns:a16="http://schemas.microsoft.com/office/drawing/2014/main" id="{EE5F4CDC-4A7B-CB0F-DF26-CFEF9CDFFA40}"/>
              </a:ext>
            </a:extLst>
          </p:cNvPr>
          <p:cNvSpPr/>
          <p:nvPr/>
        </p:nvSpPr>
        <p:spPr>
          <a:xfrm>
            <a:off x="1666838" y="688059"/>
            <a:ext cx="2424293" cy="6162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04E5DCFB-FC4D-5872-F1E7-797DE7B37FE6}"/>
              </a:ext>
            </a:extLst>
          </p:cNvPr>
          <p:cNvPicPr>
            <a:picLocks noChangeAspect="1"/>
          </p:cNvPicPr>
          <p:nvPr/>
        </p:nvPicPr>
        <p:blipFill>
          <a:blip r:embed="rId6"/>
          <a:stretch>
            <a:fillRect/>
          </a:stretch>
        </p:blipFill>
        <p:spPr>
          <a:xfrm>
            <a:off x="1610362" y="688059"/>
            <a:ext cx="637538" cy="616286"/>
          </a:xfrm>
          <a:prstGeom prst="rect">
            <a:avLst/>
          </a:prstGeom>
        </p:spPr>
      </p:pic>
      <p:sp>
        <p:nvSpPr>
          <p:cNvPr id="21" name="Rectangle 20">
            <a:extLst>
              <a:ext uri="{FF2B5EF4-FFF2-40B4-BE49-F238E27FC236}">
                <a16:creationId xmlns:a16="http://schemas.microsoft.com/office/drawing/2014/main" id="{E46649DA-33EC-E191-DC11-AF2C89A2BE4D}"/>
              </a:ext>
            </a:extLst>
          </p:cNvPr>
          <p:cNvSpPr/>
          <p:nvPr/>
        </p:nvSpPr>
        <p:spPr>
          <a:xfrm>
            <a:off x="1565213" y="90886"/>
            <a:ext cx="2538915" cy="5586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1775FDC-F9F0-F368-14E8-E60087494C87}"/>
              </a:ext>
            </a:extLst>
          </p:cNvPr>
          <p:cNvSpPr/>
          <p:nvPr/>
        </p:nvSpPr>
        <p:spPr>
          <a:xfrm>
            <a:off x="97545" y="425450"/>
            <a:ext cx="1471748" cy="87889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0FA865B-869F-43C3-98AE-560A0AB13CEA}"/>
              </a:ext>
            </a:extLst>
          </p:cNvPr>
          <p:cNvPicPr>
            <a:picLocks noChangeAspect="1"/>
          </p:cNvPicPr>
          <p:nvPr/>
        </p:nvPicPr>
        <p:blipFill>
          <a:blip r:embed="rId7"/>
          <a:stretch>
            <a:fillRect/>
          </a:stretch>
        </p:blipFill>
        <p:spPr>
          <a:xfrm>
            <a:off x="171450" y="453115"/>
            <a:ext cx="1319858" cy="781708"/>
          </a:xfrm>
          <a:prstGeom prst="rect">
            <a:avLst/>
          </a:prstGeom>
        </p:spPr>
      </p:pic>
      <p:pic>
        <p:nvPicPr>
          <p:cNvPr id="26" name="Picture 25">
            <a:extLst>
              <a:ext uri="{FF2B5EF4-FFF2-40B4-BE49-F238E27FC236}">
                <a16:creationId xmlns:a16="http://schemas.microsoft.com/office/drawing/2014/main" id="{ED445903-AC51-A10D-9713-2CA1E2CE3A85}"/>
              </a:ext>
            </a:extLst>
          </p:cNvPr>
          <p:cNvPicPr>
            <a:picLocks noChangeAspect="1"/>
          </p:cNvPicPr>
          <p:nvPr/>
        </p:nvPicPr>
        <p:blipFill>
          <a:blip r:embed="rId2"/>
          <a:stretch>
            <a:fillRect/>
          </a:stretch>
        </p:blipFill>
        <p:spPr>
          <a:xfrm>
            <a:off x="12436" y="1524002"/>
            <a:ext cx="4210050" cy="1381125"/>
          </a:xfrm>
          <a:prstGeom prst="rect">
            <a:avLst/>
          </a:prstGeom>
        </p:spPr>
      </p:pic>
      <p:pic>
        <p:nvPicPr>
          <p:cNvPr id="27" name="Picture 26">
            <a:extLst>
              <a:ext uri="{FF2B5EF4-FFF2-40B4-BE49-F238E27FC236}">
                <a16:creationId xmlns:a16="http://schemas.microsoft.com/office/drawing/2014/main" id="{F53B7788-E0E8-C8CA-70E4-9EFC4EE545DC}"/>
              </a:ext>
            </a:extLst>
          </p:cNvPr>
          <p:cNvPicPr>
            <a:picLocks noChangeAspect="1"/>
          </p:cNvPicPr>
          <p:nvPr/>
        </p:nvPicPr>
        <p:blipFill>
          <a:blip r:embed="rId3"/>
          <a:stretch>
            <a:fillRect/>
          </a:stretch>
        </p:blipFill>
        <p:spPr>
          <a:xfrm>
            <a:off x="108765" y="1612244"/>
            <a:ext cx="1469594" cy="337208"/>
          </a:xfrm>
          <a:prstGeom prst="rect">
            <a:avLst/>
          </a:prstGeom>
        </p:spPr>
      </p:pic>
      <p:sp>
        <p:nvSpPr>
          <p:cNvPr id="28" name="Rectangle 27">
            <a:extLst>
              <a:ext uri="{FF2B5EF4-FFF2-40B4-BE49-F238E27FC236}">
                <a16:creationId xmlns:a16="http://schemas.microsoft.com/office/drawing/2014/main" id="{7E115C11-EA8F-D6E5-7B8D-8B1B4E72C025}"/>
              </a:ext>
            </a:extLst>
          </p:cNvPr>
          <p:cNvSpPr/>
          <p:nvPr/>
        </p:nvSpPr>
        <p:spPr>
          <a:xfrm>
            <a:off x="1622799" y="2212062"/>
            <a:ext cx="2493765" cy="6162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7B088F9-4352-47EE-FA26-A482724610A9}"/>
              </a:ext>
            </a:extLst>
          </p:cNvPr>
          <p:cNvSpPr/>
          <p:nvPr/>
        </p:nvSpPr>
        <p:spPr>
          <a:xfrm>
            <a:off x="1577649" y="1615711"/>
            <a:ext cx="2538915" cy="5586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49612AB-1103-BCF2-31B9-5D6385AF8ED3}"/>
              </a:ext>
            </a:extLst>
          </p:cNvPr>
          <p:cNvSpPr/>
          <p:nvPr/>
        </p:nvSpPr>
        <p:spPr>
          <a:xfrm>
            <a:off x="109981" y="1949452"/>
            <a:ext cx="1471748" cy="87889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C45621B4-D197-7786-D085-851489E2AE3C}"/>
              </a:ext>
            </a:extLst>
          </p:cNvPr>
          <p:cNvPicPr>
            <a:picLocks noChangeAspect="1"/>
          </p:cNvPicPr>
          <p:nvPr/>
        </p:nvPicPr>
        <p:blipFill>
          <a:blip r:embed="rId7"/>
          <a:stretch>
            <a:fillRect/>
          </a:stretch>
        </p:blipFill>
        <p:spPr>
          <a:xfrm>
            <a:off x="183886" y="1977117"/>
            <a:ext cx="1319858" cy="781708"/>
          </a:xfrm>
          <a:prstGeom prst="rect">
            <a:avLst/>
          </a:prstGeom>
        </p:spPr>
      </p:pic>
      <p:pic>
        <p:nvPicPr>
          <p:cNvPr id="35" name="Picture 34">
            <a:extLst>
              <a:ext uri="{FF2B5EF4-FFF2-40B4-BE49-F238E27FC236}">
                <a16:creationId xmlns:a16="http://schemas.microsoft.com/office/drawing/2014/main" id="{6DDE1587-3688-8D70-C816-247F25CC121C}"/>
              </a:ext>
            </a:extLst>
          </p:cNvPr>
          <p:cNvPicPr>
            <a:picLocks noChangeAspect="1"/>
          </p:cNvPicPr>
          <p:nvPr/>
        </p:nvPicPr>
        <p:blipFill>
          <a:blip r:embed="rId2"/>
          <a:stretch>
            <a:fillRect/>
          </a:stretch>
        </p:blipFill>
        <p:spPr>
          <a:xfrm>
            <a:off x="12436" y="3067837"/>
            <a:ext cx="4210050" cy="1381125"/>
          </a:xfrm>
          <a:prstGeom prst="rect">
            <a:avLst/>
          </a:prstGeom>
        </p:spPr>
      </p:pic>
      <p:sp>
        <p:nvSpPr>
          <p:cNvPr id="37" name="Rectangle 36">
            <a:extLst>
              <a:ext uri="{FF2B5EF4-FFF2-40B4-BE49-F238E27FC236}">
                <a16:creationId xmlns:a16="http://schemas.microsoft.com/office/drawing/2014/main" id="{2A8D2CCB-F321-343A-3E19-5797FD3380B5}"/>
              </a:ext>
            </a:extLst>
          </p:cNvPr>
          <p:cNvSpPr/>
          <p:nvPr/>
        </p:nvSpPr>
        <p:spPr>
          <a:xfrm>
            <a:off x="1622799" y="3876111"/>
            <a:ext cx="2493766" cy="4960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CAF6B80-8A6C-69A0-5BB1-231CF1AB05AA}"/>
              </a:ext>
            </a:extLst>
          </p:cNvPr>
          <p:cNvSpPr/>
          <p:nvPr/>
        </p:nvSpPr>
        <p:spPr>
          <a:xfrm>
            <a:off x="1577648" y="3154783"/>
            <a:ext cx="2538915" cy="6829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8640F5C-1919-9257-7E9F-3953310473F0}"/>
              </a:ext>
            </a:extLst>
          </p:cNvPr>
          <p:cNvSpPr/>
          <p:nvPr/>
        </p:nvSpPr>
        <p:spPr>
          <a:xfrm>
            <a:off x="109981" y="3154783"/>
            <a:ext cx="1471748" cy="1217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43F989D9-08D7-3828-C699-3B7CAAEBBAC7}"/>
              </a:ext>
            </a:extLst>
          </p:cNvPr>
          <p:cNvPicPr>
            <a:picLocks noChangeAspect="1"/>
          </p:cNvPicPr>
          <p:nvPr/>
        </p:nvPicPr>
        <p:blipFill>
          <a:blip r:embed="rId2"/>
          <a:stretch>
            <a:fillRect/>
          </a:stretch>
        </p:blipFill>
        <p:spPr>
          <a:xfrm>
            <a:off x="7977890" y="5464945"/>
            <a:ext cx="4210050" cy="1381125"/>
          </a:xfrm>
          <a:prstGeom prst="rect">
            <a:avLst/>
          </a:prstGeom>
        </p:spPr>
      </p:pic>
      <p:sp>
        <p:nvSpPr>
          <p:cNvPr id="48" name="Rectangle 47">
            <a:extLst>
              <a:ext uri="{FF2B5EF4-FFF2-40B4-BE49-F238E27FC236}">
                <a16:creationId xmlns:a16="http://schemas.microsoft.com/office/drawing/2014/main" id="{74AE0D0A-FA9F-B533-6306-0AD7EEA730BD}"/>
              </a:ext>
            </a:extLst>
          </p:cNvPr>
          <p:cNvSpPr/>
          <p:nvPr/>
        </p:nvSpPr>
        <p:spPr>
          <a:xfrm>
            <a:off x="9588253" y="6153005"/>
            <a:ext cx="2493766" cy="6162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43B207A-B011-6029-17AE-CF85D2244816}"/>
              </a:ext>
            </a:extLst>
          </p:cNvPr>
          <p:cNvSpPr/>
          <p:nvPr/>
        </p:nvSpPr>
        <p:spPr>
          <a:xfrm>
            <a:off x="9543103" y="5551891"/>
            <a:ext cx="2538915" cy="5586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D0ECC23-1515-B957-36BC-163C77B65702}"/>
              </a:ext>
            </a:extLst>
          </p:cNvPr>
          <p:cNvSpPr/>
          <p:nvPr/>
        </p:nvSpPr>
        <p:spPr>
          <a:xfrm>
            <a:off x="8075435" y="5551891"/>
            <a:ext cx="1471748" cy="1217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8384040F-F3D4-8372-0076-E610A42BF362}"/>
              </a:ext>
            </a:extLst>
          </p:cNvPr>
          <p:cNvPicPr>
            <a:picLocks noChangeAspect="1"/>
          </p:cNvPicPr>
          <p:nvPr/>
        </p:nvPicPr>
        <p:blipFill>
          <a:blip r:embed="rId6"/>
          <a:stretch>
            <a:fillRect/>
          </a:stretch>
        </p:blipFill>
        <p:spPr>
          <a:xfrm>
            <a:off x="1622799" y="3876111"/>
            <a:ext cx="513179" cy="496072"/>
          </a:xfrm>
          <a:prstGeom prst="rect">
            <a:avLst/>
          </a:prstGeom>
        </p:spPr>
      </p:pic>
      <p:pic>
        <p:nvPicPr>
          <p:cNvPr id="10" name="Picture 9">
            <a:extLst>
              <a:ext uri="{FF2B5EF4-FFF2-40B4-BE49-F238E27FC236}">
                <a16:creationId xmlns:a16="http://schemas.microsoft.com/office/drawing/2014/main" id="{3C618AC2-8B7D-F4BB-312B-BBE9959F36A0}"/>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2390" b="98008" l="2335" r="97665">
                        <a14:foregroundMark x1="12451" y1="72908" x2="4669" y2="47012"/>
                        <a14:foregroundMark x1="4669" y1="47012" x2="14008" y2="20319"/>
                        <a14:foregroundMark x1="14008" y1="20319" x2="44358" y2="5976"/>
                        <a14:foregroundMark x1="44358" y1="5976" x2="76654" y2="15936"/>
                        <a14:foregroundMark x1="76654" y1="15936" x2="94942" y2="40637"/>
                        <a14:foregroundMark x1="94942" y1="40637" x2="89494" y2="69323"/>
                        <a14:foregroundMark x1="89494" y1="69323" x2="68093" y2="90438"/>
                        <a14:foregroundMark x1="68093" y1="90438" x2="39689" y2="95219"/>
                        <a14:foregroundMark x1="39689" y1="95219" x2="16732" y2="77689"/>
                        <a14:foregroundMark x1="16732" y1="77689" x2="7393" y2="56574"/>
                        <a14:foregroundMark x1="8171" y1="72908" x2="5447" y2="43426"/>
                        <a14:foregroundMark x1="5447" y1="43426" x2="6615" y2="41833"/>
                        <a14:foregroundMark x1="2335" y1="57769" x2="3502" y2="45020"/>
                        <a14:foregroundMark x1="4280" y1="42629" x2="7782" y2="33865"/>
                        <a14:foregroundMark x1="3891" y1="38645" x2="7004" y2="32669"/>
                        <a14:foregroundMark x1="5837" y1="33865" x2="10895" y2="25100"/>
                        <a14:foregroundMark x1="6615" y1="29482" x2="10117" y2="24303"/>
                        <a14:foregroundMark x1="7782" y1="25896" x2="3113" y2="34661"/>
                        <a14:foregroundMark x1="3891" y1="33068" x2="18677" y2="14343"/>
                        <a14:foregroundMark x1="10895" y1="21912" x2="18677" y2="14741"/>
                        <a14:foregroundMark x1="7782" y1="24303" x2="15564" y2="15936"/>
                        <a14:foregroundMark x1="15175" y1="15936" x2="29183" y2="7171"/>
                        <a14:foregroundMark x1="21012" y1="11554" x2="33747" y2="4441"/>
                        <a14:foregroundMark x1="37461" y1="4097" x2="37743" y2="3984"/>
                        <a14:foregroundMark x1="35923" y1="4713" x2="37149" y2="4222"/>
                        <a14:foregroundMark x1="34346" y1="5345" x2="34774" y2="5173"/>
                        <a14:foregroundMark x1="19844" y1="11155" x2="34154" y2="5422"/>
                        <a14:foregroundMark x1="37228" y1="3723" x2="38911" y2="3187"/>
                        <a14:foregroundMark x1="36262" y1="4031" x2="36903" y2="3827"/>
                        <a14:foregroundMark x1="34088" y1="4723" x2="35175" y2="4377"/>
                        <a14:foregroundMark x1="21401" y1="8765" x2="33890" y2="4786"/>
                        <a14:foregroundMark x1="31128" y1="5179" x2="26459" y2="7171"/>
                        <a14:foregroundMark x1="15953" y1="16733" x2="9339" y2="23506"/>
                        <a14:foregroundMark x1="6615" y1="26693" x2="19844" y2="10757"/>
                        <a14:foregroundMark x1="15175" y1="15936" x2="5058" y2="27490"/>
                        <a14:foregroundMark x1="6226" y1="25498" x2="26848" y2="7968"/>
                        <a14:foregroundMark x1="17510" y1="83665" x2="10506" y2="72510"/>
                        <a14:foregroundMark x1="9728" y1="72510" x2="14008" y2="78884"/>
                        <a14:foregroundMark x1="14008" y1="81673" x2="9339" y2="72112"/>
                        <a14:foregroundMark x1="10895" y1="79283" x2="8171" y2="72510"/>
                        <a14:foregroundMark x1="8949" y1="74502" x2="5837" y2="67729"/>
                        <a14:foregroundMark x1="7004" y1="71315" x2="4669" y2="64940"/>
                        <a14:foregroundMark x1="4669" y1="66932" x2="8171" y2="73705"/>
                        <a14:foregroundMark x1="8171" y1="72112" x2="8171" y2="76494"/>
                        <a14:foregroundMark x1="5447" y1="69323" x2="5837" y2="72510"/>
                        <a14:foregroundMark x1="12451" y1="82072" x2="15564" y2="83665"/>
                        <a14:foregroundMark x1="15175" y1="83267" x2="17899" y2="85259"/>
                        <a14:foregroundMark x1="16342" y1="84861" x2="16732" y2="86454"/>
                        <a14:foregroundMark x1="17899" y1="86853" x2="21790" y2="88845"/>
                        <a14:foregroundMark x1="20623" y1="89641" x2="22957" y2="91633"/>
                        <a14:foregroundMark x1="23735" y1="91235" x2="28405" y2="92829"/>
                        <a14:foregroundMark x1="25292" y1="92032" x2="29572" y2="94024"/>
                        <a14:foregroundMark x1="32572" y1="95267" x2="33463" y2="95618"/>
                        <a14:foregroundMark x1="28405" y1="93625" x2="28965" y2="93846"/>
                        <a14:foregroundMark x1="35438" y1="96026" x2="41245" y2="98008"/>
                        <a14:foregroundMark x1="34241" y1="95618" x2="34475" y2="95698"/>
                        <a14:foregroundMark x1="65483" y1="94962" x2="65759" y2="94821"/>
                        <a14:foregroundMark x1="61089" y1="97211" x2="63926" y2="95759"/>
                        <a14:foregroundMark x1="66291" y1="95879" x2="67785" y2="95408"/>
                        <a14:foregroundMark x1="70428" y1="93625" x2="73930" y2="92032"/>
                        <a14:foregroundMark x1="71984" y1="93625" x2="76265" y2="90040"/>
                        <a14:foregroundMark x1="75486" y1="92829" x2="80545" y2="88845"/>
                        <a14:foregroundMark x1="80156" y1="88845" x2="85992" y2="82470"/>
                        <a14:foregroundMark x1="85603" y1="83665" x2="89105" y2="79681"/>
                        <a14:foregroundMark x1="88716" y1="80478" x2="92996" y2="73307"/>
                        <a14:foregroundMark x1="92218" y1="75697" x2="94553" y2="68127"/>
                        <a14:foregroundMark x1="95510" y1="65339" x2="98054" y2="58566"/>
                        <a14:foregroundMark x1="94163" y1="68924" x2="95510" y2="65339"/>
                        <a14:foregroundMark x1="94148" y1="31474" x2="87938" y2="23904"/>
                        <a14:foregroundMark x1="96109" y1="33865" x2="94801" y2="32271"/>
                        <a14:foregroundMark x1="83658" y1="18327" x2="76654" y2="13147"/>
                        <a14:foregroundMark x1="60311" y1="6375" x2="75097" y2="10359"/>
                        <a14:foregroundMark x1="69261" y1="6375" x2="80156" y2="10757"/>
                        <a14:foregroundMark x1="79767" y1="12351" x2="89883" y2="19920"/>
                        <a14:foregroundMark x1="90272" y1="21912" x2="94553" y2="29482"/>
                        <a14:foregroundMark x1="76654" y1="9562" x2="72374" y2="5976"/>
                        <a14:foregroundMark x1="76265" y1="8765" x2="85214" y2="13944"/>
                        <a14:foregroundMark x1="78599" y1="9960" x2="72763" y2="6773"/>
                        <a14:foregroundMark x1="71240" y1="5172" x2="77043" y2="7968"/>
                        <a14:foregroundMark x1="47471" y1="90040" x2="55253" y2="85259"/>
                        <a14:foregroundMark x1="61089" y1="88845" x2="62646" y2="88446"/>
                        <a14:foregroundMark x1="65759" y1="3187" x2="62646" y2="2789"/>
                        <a14:foregroundMark x1="63035" y1="2390" x2="61868" y2="2390"/>
                        <a14:foregroundMark x1="36576" y1="2390" x2="35409" y2="2789"/>
                        <a14:foregroundMark x1="33074" y1="3984" x2="32685" y2="3984"/>
                        <a14:foregroundMark x1="3891" y1="64940" x2="3502" y2="63347"/>
                        <a14:foregroundMark x1="2724" y1="63745" x2="2335" y2="62948"/>
                        <a14:foregroundMark x1="2724" y1="65339" x2="3891" y2="67729"/>
                        <a14:foregroundMark x1="4280" y1="67729" x2="5058" y2="69323"/>
                        <a14:foregroundMark x1="94553" y1="70916" x2="94942" y2="69721"/>
                        <a14:backgroundMark x1="0" y1="33068" x2="778" y2="30279"/>
                        <a14:backgroundMark x1="302" y1="66488" x2="0" y2="64940"/>
                        <a14:backgroundMark x1="99611" y1="66932" x2="99611" y2="66534"/>
                        <a14:backgroundMark x1="68872" y1="98805" x2="67315" y2="99602"/>
                        <a14:backgroundMark x1="32296" y1="99203" x2="33463" y2="99203"/>
                        <a14:backgroundMark x1="389" y1="64143" x2="389" y2="61355"/>
                        <a14:backgroundMark x1="99611" y1="31474" x2="99611" y2="32271"/>
                        <a14:backgroundMark x1="69261" y1="797" x2="68093" y2="0"/>
                        <a14:backgroundMark x1="32296" y1="398" x2="31907" y2="0"/>
                        <a14:backgroundMark x1="33330" y1="131" x2="33074" y2="0"/>
                        <a14:backgroundMark x1="66148" y1="0" x2="66148" y2="0"/>
                        <a14:backgroundMark x1="64591" y1="398" x2="64202" y2="398"/>
                        <a14:backgroundMark x1="37743" y1="398" x2="38521" y2="398"/>
                        <a14:backgroundMark x1="35019" y1="99203" x2="32296" y2="99203"/>
                        <a14:backgroundMark x1="65370" y1="99602" x2="68482" y2="99203"/>
                        <a14:backgroundMark x1="98833" y1="65339" x2="98833" y2="65339"/>
                      </a14:backgroundRemoval>
                    </a14:imgEffect>
                  </a14:imgLayer>
                </a14:imgProps>
              </a:ext>
            </a:extLst>
          </a:blip>
          <a:stretch>
            <a:fillRect/>
          </a:stretch>
        </p:blipFill>
        <p:spPr>
          <a:xfrm>
            <a:off x="3626497" y="3907596"/>
            <a:ext cx="458825" cy="44811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9" name="Picture 28">
            <a:extLst>
              <a:ext uri="{FF2B5EF4-FFF2-40B4-BE49-F238E27FC236}">
                <a16:creationId xmlns:a16="http://schemas.microsoft.com/office/drawing/2014/main" id="{A28A3CCC-203B-DD21-AD37-2CAE5F53EFE8}"/>
              </a:ext>
            </a:extLst>
          </p:cNvPr>
          <p:cNvPicPr>
            <a:picLocks noChangeAspect="1"/>
          </p:cNvPicPr>
          <p:nvPr/>
        </p:nvPicPr>
        <p:blipFill>
          <a:blip r:embed="rId10"/>
          <a:stretch>
            <a:fillRect/>
          </a:stretch>
        </p:blipFill>
        <p:spPr>
          <a:xfrm>
            <a:off x="2101052" y="3876111"/>
            <a:ext cx="1283438" cy="493922"/>
          </a:xfrm>
          <a:prstGeom prst="rect">
            <a:avLst/>
          </a:prstGeom>
        </p:spPr>
      </p:pic>
      <p:pic>
        <p:nvPicPr>
          <p:cNvPr id="51" name="Picture 50">
            <a:extLst>
              <a:ext uri="{FF2B5EF4-FFF2-40B4-BE49-F238E27FC236}">
                <a16:creationId xmlns:a16="http://schemas.microsoft.com/office/drawing/2014/main" id="{07500148-D9E7-A056-1800-5B90AF7C77B3}"/>
              </a:ext>
            </a:extLst>
          </p:cNvPr>
          <p:cNvPicPr>
            <a:picLocks noChangeAspect="1"/>
          </p:cNvPicPr>
          <p:nvPr/>
        </p:nvPicPr>
        <p:blipFill>
          <a:blip r:embed="rId3"/>
          <a:stretch>
            <a:fillRect/>
          </a:stretch>
        </p:blipFill>
        <p:spPr>
          <a:xfrm>
            <a:off x="112816" y="3166792"/>
            <a:ext cx="1471748" cy="337208"/>
          </a:xfrm>
          <a:prstGeom prst="rect">
            <a:avLst/>
          </a:prstGeom>
        </p:spPr>
      </p:pic>
      <p:pic>
        <p:nvPicPr>
          <p:cNvPr id="52" name="Picture 51">
            <a:extLst>
              <a:ext uri="{FF2B5EF4-FFF2-40B4-BE49-F238E27FC236}">
                <a16:creationId xmlns:a16="http://schemas.microsoft.com/office/drawing/2014/main" id="{522BA66B-92B0-1A0D-6CD3-8930DBCE258F}"/>
              </a:ext>
            </a:extLst>
          </p:cNvPr>
          <p:cNvPicPr>
            <a:picLocks noChangeAspect="1"/>
          </p:cNvPicPr>
          <p:nvPr/>
        </p:nvPicPr>
        <p:blipFill>
          <a:blip r:embed="rId7"/>
          <a:stretch>
            <a:fillRect/>
          </a:stretch>
        </p:blipFill>
        <p:spPr>
          <a:xfrm>
            <a:off x="184161" y="3531665"/>
            <a:ext cx="1319858" cy="781708"/>
          </a:xfrm>
          <a:prstGeom prst="rect">
            <a:avLst/>
          </a:prstGeom>
        </p:spPr>
      </p:pic>
      <p:pic>
        <p:nvPicPr>
          <p:cNvPr id="54" name="Picture 53">
            <a:extLst>
              <a:ext uri="{FF2B5EF4-FFF2-40B4-BE49-F238E27FC236}">
                <a16:creationId xmlns:a16="http://schemas.microsoft.com/office/drawing/2014/main" id="{CD7CB3CA-DFDB-1C4D-5BA0-4263DB2599E1}"/>
              </a:ext>
            </a:extLst>
          </p:cNvPr>
          <p:cNvPicPr>
            <a:picLocks noChangeAspect="1"/>
          </p:cNvPicPr>
          <p:nvPr/>
        </p:nvPicPr>
        <p:blipFill>
          <a:blip r:embed="rId6"/>
          <a:stretch>
            <a:fillRect/>
          </a:stretch>
        </p:blipFill>
        <p:spPr>
          <a:xfrm>
            <a:off x="1632812" y="2212056"/>
            <a:ext cx="637538" cy="616286"/>
          </a:xfrm>
          <a:prstGeom prst="rect">
            <a:avLst/>
          </a:prstGeom>
        </p:spPr>
      </p:pic>
      <p:pic>
        <p:nvPicPr>
          <p:cNvPr id="53" name="Picture 52">
            <a:extLst>
              <a:ext uri="{FF2B5EF4-FFF2-40B4-BE49-F238E27FC236}">
                <a16:creationId xmlns:a16="http://schemas.microsoft.com/office/drawing/2014/main" id="{DCD43214-E8DB-F7A7-4DD8-12048FCD674F}"/>
              </a:ext>
            </a:extLst>
          </p:cNvPr>
          <p:cNvPicPr>
            <a:picLocks noChangeAspect="1"/>
          </p:cNvPicPr>
          <p:nvPr/>
        </p:nvPicPr>
        <p:blipFill>
          <a:blip r:embed="rId10"/>
          <a:stretch>
            <a:fillRect/>
          </a:stretch>
        </p:blipFill>
        <p:spPr>
          <a:xfrm>
            <a:off x="2194150" y="2212056"/>
            <a:ext cx="854852" cy="254336"/>
          </a:xfrm>
          <a:prstGeom prst="rect">
            <a:avLst/>
          </a:prstGeom>
        </p:spPr>
      </p:pic>
      <p:sp>
        <p:nvSpPr>
          <p:cNvPr id="55" name="TextBox 54">
            <a:extLst>
              <a:ext uri="{FF2B5EF4-FFF2-40B4-BE49-F238E27FC236}">
                <a16:creationId xmlns:a16="http://schemas.microsoft.com/office/drawing/2014/main" id="{30DB26E6-A899-889E-2B30-1F901F97DD84}"/>
              </a:ext>
            </a:extLst>
          </p:cNvPr>
          <p:cNvSpPr txBox="1"/>
          <p:nvPr/>
        </p:nvSpPr>
        <p:spPr>
          <a:xfrm>
            <a:off x="4235567" y="20222"/>
            <a:ext cx="3801866" cy="6740307"/>
          </a:xfrm>
          <a:prstGeom prst="rect">
            <a:avLst/>
          </a:prstGeom>
          <a:noFill/>
        </p:spPr>
        <p:txBody>
          <a:bodyPr wrap="square" rtlCol="0">
            <a:spAutoFit/>
          </a:bodyPr>
          <a:lstStyle/>
          <a:p>
            <a:r>
              <a:rPr lang="en-US" dirty="0"/>
              <a:t>In practice, this system will help all social medias to leverage an approach which allows people to pass knowledge hand-offs… or when an individual brings a topic up online that another user doesn’t quite understand, or it seems they are confused… you present this sort of linked Content… and eventually create the linking which allows branches of topics to be zeroed in on specific levels of understanding.</a:t>
            </a:r>
          </a:p>
          <a:p>
            <a:endParaRPr lang="en-US" dirty="0"/>
          </a:p>
          <a:p>
            <a:r>
              <a:rPr lang="en-US" dirty="0"/>
              <a:t>This will help us as we consider various levels of approaches…</a:t>
            </a:r>
          </a:p>
          <a:p>
            <a:endParaRPr lang="en-US" dirty="0"/>
          </a:p>
          <a:p>
            <a:r>
              <a:rPr lang="en-US" dirty="0"/>
              <a:t>Again, being that this page is meant  to be focused on project management sourcing for the government, specific modifications of infrastructure… and even just proving how many ways we’re trying to give people chances to know where we’re at, and thus be involved… that increase buy-in.</a:t>
            </a:r>
          </a:p>
        </p:txBody>
      </p:sp>
      <p:pic>
        <p:nvPicPr>
          <p:cNvPr id="24" name="Picture 23">
            <a:extLst>
              <a:ext uri="{FF2B5EF4-FFF2-40B4-BE49-F238E27FC236}">
                <a16:creationId xmlns:a16="http://schemas.microsoft.com/office/drawing/2014/main" id="{EBD6D471-4B4A-25A5-B15D-05DA8CE81729}"/>
              </a:ext>
            </a:extLst>
          </p:cNvPr>
          <p:cNvPicPr>
            <a:picLocks noChangeAspect="1"/>
          </p:cNvPicPr>
          <p:nvPr/>
        </p:nvPicPr>
        <p:blipFill>
          <a:blip r:embed="rId11"/>
          <a:stretch>
            <a:fillRect/>
          </a:stretch>
        </p:blipFill>
        <p:spPr>
          <a:xfrm>
            <a:off x="2219667" y="2409057"/>
            <a:ext cx="882296" cy="396870"/>
          </a:xfrm>
          <a:prstGeom prst="rect">
            <a:avLst/>
          </a:prstGeom>
        </p:spPr>
      </p:pic>
      <p:pic>
        <p:nvPicPr>
          <p:cNvPr id="56" name="Picture 55">
            <a:extLst>
              <a:ext uri="{FF2B5EF4-FFF2-40B4-BE49-F238E27FC236}">
                <a16:creationId xmlns:a16="http://schemas.microsoft.com/office/drawing/2014/main" id="{406D66E5-5520-8E1B-1A45-AD46647C395B}"/>
              </a:ext>
            </a:extLst>
          </p:cNvPr>
          <p:cNvPicPr>
            <a:picLocks noChangeAspect="1"/>
          </p:cNvPicPr>
          <p:nvPr/>
        </p:nvPicPr>
        <p:blipFill>
          <a:blip r:embed="rId5"/>
          <a:stretch>
            <a:fillRect/>
          </a:stretch>
        </p:blipFill>
        <p:spPr>
          <a:xfrm>
            <a:off x="2233955" y="890488"/>
            <a:ext cx="428284" cy="39362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8" name="Picture 57">
            <a:extLst>
              <a:ext uri="{FF2B5EF4-FFF2-40B4-BE49-F238E27FC236}">
                <a16:creationId xmlns:a16="http://schemas.microsoft.com/office/drawing/2014/main" id="{371F1BAF-BD3D-6815-66C2-A41C9B360450}"/>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2390" b="98008" l="2335" r="97665">
                        <a14:foregroundMark x1="12451" y1="72908" x2="4669" y2="47012"/>
                        <a14:foregroundMark x1="4669" y1="47012" x2="14008" y2="20319"/>
                        <a14:foregroundMark x1="14008" y1="20319" x2="44358" y2="5976"/>
                        <a14:foregroundMark x1="44358" y1="5976" x2="76654" y2="15936"/>
                        <a14:foregroundMark x1="76654" y1="15936" x2="94942" y2="40637"/>
                        <a14:foregroundMark x1="94942" y1="40637" x2="89494" y2="69323"/>
                        <a14:foregroundMark x1="89494" y1="69323" x2="68093" y2="90438"/>
                        <a14:foregroundMark x1="68093" y1="90438" x2="39689" y2="95219"/>
                        <a14:foregroundMark x1="39689" y1="95219" x2="16732" y2="77689"/>
                        <a14:foregroundMark x1="16732" y1="77689" x2="7393" y2="56574"/>
                        <a14:foregroundMark x1="8171" y1="72908" x2="5447" y2="43426"/>
                        <a14:foregroundMark x1="5447" y1="43426" x2="6615" y2="41833"/>
                        <a14:foregroundMark x1="2335" y1="57769" x2="3502" y2="45020"/>
                        <a14:foregroundMark x1="4280" y1="42629" x2="7782" y2="33865"/>
                        <a14:foregroundMark x1="3891" y1="38645" x2="7004" y2="32669"/>
                        <a14:foregroundMark x1="5837" y1="33865" x2="10895" y2="25100"/>
                        <a14:foregroundMark x1="6615" y1="29482" x2="10117" y2="24303"/>
                        <a14:foregroundMark x1="7782" y1="25896" x2="3113" y2="34661"/>
                        <a14:foregroundMark x1="3891" y1="33068" x2="18677" y2="14343"/>
                        <a14:foregroundMark x1="10895" y1="21912" x2="18677" y2="14741"/>
                        <a14:foregroundMark x1="7782" y1="24303" x2="15564" y2="15936"/>
                        <a14:foregroundMark x1="15175" y1="15936" x2="29183" y2="7171"/>
                        <a14:foregroundMark x1="21012" y1="11554" x2="33747" y2="4441"/>
                        <a14:foregroundMark x1="37461" y1="4097" x2="37743" y2="3984"/>
                        <a14:foregroundMark x1="35923" y1="4713" x2="37149" y2="4222"/>
                        <a14:foregroundMark x1="34346" y1="5345" x2="34774" y2="5173"/>
                        <a14:foregroundMark x1="19844" y1="11155" x2="34154" y2="5422"/>
                        <a14:foregroundMark x1="37228" y1="3723" x2="38911" y2="3187"/>
                        <a14:foregroundMark x1="36262" y1="4031" x2="36903" y2="3827"/>
                        <a14:foregroundMark x1="34088" y1="4723" x2="35175" y2="4377"/>
                        <a14:foregroundMark x1="21401" y1="8765" x2="33890" y2="4786"/>
                        <a14:foregroundMark x1="31128" y1="5179" x2="26459" y2="7171"/>
                        <a14:foregroundMark x1="15953" y1="16733" x2="9339" y2="23506"/>
                        <a14:foregroundMark x1="6615" y1="26693" x2="19844" y2="10757"/>
                        <a14:foregroundMark x1="15175" y1="15936" x2="5058" y2="27490"/>
                        <a14:foregroundMark x1="6226" y1="25498" x2="26848" y2="7968"/>
                        <a14:foregroundMark x1="17510" y1="83665" x2="10506" y2="72510"/>
                        <a14:foregroundMark x1="9728" y1="72510" x2="14008" y2="78884"/>
                        <a14:foregroundMark x1="14008" y1="81673" x2="9339" y2="72112"/>
                        <a14:foregroundMark x1="10895" y1="79283" x2="8171" y2="72510"/>
                        <a14:foregroundMark x1="8949" y1="74502" x2="5837" y2="67729"/>
                        <a14:foregroundMark x1="7004" y1="71315" x2="4669" y2="64940"/>
                        <a14:foregroundMark x1="4669" y1="66932" x2="8171" y2="73705"/>
                        <a14:foregroundMark x1="8171" y1="72112" x2="8171" y2="76494"/>
                        <a14:foregroundMark x1="5447" y1="69323" x2="5837" y2="72510"/>
                        <a14:foregroundMark x1="12451" y1="82072" x2="15564" y2="83665"/>
                        <a14:foregroundMark x1="15175" y1="83267" x2="17899" y2="85259"/>
                        <a14:foregroundMark x1="16342" y1="84861" x2="16732" y2="86454"/>
                        <a14:foregroundMark x1="17899" y1="86853" x2="21790" y2="88845"/>
                        <a14:foregroundMark x1="20623" y1="89641" x2="22957" y2="91633"/>
                        <a14:foregroundMark x1="23735" y1="91235" x2="28405" y2="92829"/>
                        <a14:foregroundMark x1="25292" y1="92032" x2="29572" y2="94024"/>
                        <a14:foregroundMark x1="32572" y1="95267" x2="33463" y2="95618"/>
                        <a14:foregroundMark x1="28405" y1="93625" x2="28965" y2="93846"/>
                        <a14:foregroundMark x1="35438" y1="96026" x2="41245" y2="98008"/>
                        <a14:foregroundMark x1="34241" y1="95618" x2="34475" y2="95698"/>
                        <a14:foregroundMark x1="65483" y1="94962" x2="65759" y2="94821"/>
                        <a14:foregroundMark x1="61089" y1="97211" x2="63926" y2="95759"/>
                        <a14:foregroundMark x1="66291" y1="95879" x2="67785" y2="95408"/>
                        <a14:foregroundMark x1="70428" y1="93625" x2="73930" y2="92032"/>
                        <a14:foregroundMark x1="71984" y1="93625" x2="76265" y2="90040"/>
                        <a14:foregroundMark x1="75486" y1="92829" x2="80545" y2="88845"/>
                        <a14:foregroundMark x1="80156" y1="88845" x2="85992" y2="82470"/>
                        <a14:foregroundMark x1="85603" y1="83665" x2="89105" y2="79681"/>
                        <a14:foregroundMark x1="88716" y1="80478" x2="92996" y2="73307"/>
                        <a14:foregroundMark x1="92218" y1="75697" x2="94553" y2="68127"/>
                        <a14:foregroundMark x1="95510" y1="65339" x2="98054" y2="58566"/>
                        <a14:foregroundMark x1="94163" y1="68924" x2="95510" y2="65339"/>
                        <a14:foregroundMark x1="94148" y1="31474" x2="87938" y2="23904"/>
                        <a14:foregroundMark x1="96109" y1="33865" x2="94801" y2="32271"/>
                        <a14:foregroundMark x1="83658" y1="18327" x2="76654" y2="13147"/>
                        <a14:foregroundMark x1="60311" y1="6375" x2="75097" y2="10359"/>
                        <a14:foregroundMark x1="69261" y1="6375" x2="80156" y2="10757"/>
                        <a14:foregroundMark x1="79767" y1="12351" x2="89883" y2="19920"/>
                        <a14:foregroundMark x1="90272" y1="21912" x2="94553" y2="29482"/>
                        <a14:foregroundMark x1="76654" y1="9562" x2="72374" y2="5976"/>
                        <a14:foregroundMark x1="76265" y1="8765" x2="85214" y2="13944"/>
                        <a14:foregroundMark x1="78599" y1="9960" x2="72763" y2="6773"/>
                        <a14:foregroundMark x1="71240" y1="5172" x2="77043" y2="7968"/>
                        <a14:foregroundMark x1="47471" y1="90040" x2="55253" y2="85259"/>
                        <a14:foregroundMark x1="61089" y1="88845" x2="62646" y2="88446"/>
                        <a14:foregroundMark x1="65759" y1="3187" x2="62646" y2="2789"/>
                        <a14:foregroundMark x1="63035" y1="2390" x2="61868" y2="2390"/>
                        <a14:foregroundMark x1="36576" y1="2390" x2="35409" y2="2789"/>
                        <a14:foregroundMark x1="33074" y1="3984" x2="32685" y2="3984"/>
                        <a14:foregroundMark x1="3891" y1="64940" x2="3502" y2="63347"/>
                        <a14:foregroundMark x1="2724" y1="63745" x2="2335" y2="62948"/>
                        <a14:foregroundMark x1="2724" y1="65339" x2="3891" y2="67729"/>
                        <a14:foregroundMark x1="4280" y1="67729" x2="5058" y2="69323"/>
                        <a14:foregroundMark x1="94553" y1="70916" x2="94942" y2="69721"/>
                        <a14:backgroundMark x1="0" y1="33068" x2="778" y2="30279"/>
                        <a14:backgroundMark x1="302" y1="66488" x2="0" y2="64940"/>
                        <a14:backgroundMark x1="99611" y1="66932" x2="99611" y2="66534"/>
                        <a14:backgroundMark x1="68872" y1="98805" x2="67315" y2="99602"/>
                        <a14:backgroundMark x1="32296" y1="99203" x2="33463" y2="99203"/>
                        <a14:backgroundMark x1="389" y1="64143" x2="389" y2="61355"/>
                        <a14:backgroundMark x1="99611" y1="31474" x2="99611" y2="32271"/>
                        <a14:backgroundMark x1="69261" y1="797" x2="68093" y2="0"/>
                        <a14:backgroundMark x1="32296" y1="398" x2="31907" y2="0"/>
                        <a14:backgroundMark x1="33330" y1="131" x2="33074" y2="0"/>
                        <a14:backgroundMark x1="66148" y1="0" x2="66148" y2="0"/>
                        <a14:backgroundMark x1="64591" y1="398" x2="64202" y2="398"/>
                        <a14:backgroundMark x1="37743" y1="398" x2="38521" y2="398"/>
                        <a14:backgroundMark x1="35019" y1="99203" x2="32296" y2="99203"/>
                        <a14:backgroundMark x1="65370" y1="99602" x2="68482" y2="99203"/>
                        <a14:backgroundMark x1="98833" y1="65339" x2="98833" y2="65339"/>
                      </a14:backgroundRemoval>
                    </a14:imgEffect>
                  </a14:imgLayer>
                </a14:imgProps>
              </a:ext>
            </a:extLst>
          </a:blip>
          <a:stretch>
            <a:fillRect/>
          </a:stretch>
        </p:blipFill>
        <p:spPr>
          <a:xfrm>
            <a:off x="2700734" y="885794"/>
            <a:ext cx="410756" cy="40116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9" name="TextBox 58">
            <a:extLst>
              <a:ext uri="{FF2B5EF4-FFF2-40B4-BE49-F238E27FC236}">
                <a16:creationId xmlns:a16="http://schemas.microsoft.com/office/drawing/2014/main" id="{3214731A-75F7-9260-2402-28BE8369FEB8}"/>
              </a:ext>
            </a:extLst>
          </p:cNvPr>
          <p:cNvSpPr txBox="1"/>
          <p:nvPr/>
        </p:nvSpPr>
        <p:spPr>
          <a:xfrm>
            <a:off x="3089403" y="701007"/>
            <a:ext cx="854852" cy="577081"/>
          </a:xfrm>
          <a:prstGeom prst="rect">
            <a:avLst/>
          </a:prstGeom>
          <a:noFill/>
        </p:spPr>
        <p:txBody>
          <a:bodyPr wrap="square" rtlCol="0">
            <a:spAutoFit/>
          </a:bodyPr>
          <a:lstStyle/>
          <a:p>
            <a:r>
              <a:rPr lang="en-US" sz="1050" b="1" u="sng" dirty="0">
                <a:solidFill>
                  <a:srgbClr val="001457"/>
                </a:solidFill>
              </a:rPr>
              <a:t>Digital Logic</a:t>
            </a:r>
          </a:p>
          <a:p>
            <a:r>
              <a:rPr lang="en-US" sz="1050" b="1" dirty="0">
                <a:solidFill>
                  <a:srgbClr val="001457"/>
                </a:solidFill>
              </a:rPr>
              <a:t>Physical</a:t>
            </a:r>
          </a:p>
          <a:p>
            <a:r>
              <a:rPr lang="en-US" sz="1050" b="1" dirty="0">
                <a:solidFill>
                  <a:srgbClr val="001457"/>
                </a:solidFill>
              </a:rPr>
              <a:t>Encryption</a:t>
            </a:r>
          </a:p>
        </p:txBody>
      </p:sp>
      <p:pic>
        <p:nvPicPr>
          <p:cNvPr id="61" name="Picture 60">
            <a:extLst>
              <a:ext uri="{FF2B5EF4-FFF2-40B4-BE49-F238E27FC236}">
                <a16:creationId xmlns:a16="http://schemas.microsoft.com/office/drawing/2014/main" id="{D554B61F-180B-C160-0F82-EA6DDD45CB71}"/>
              </a:ext>
            </a:extLst>
          </p:cNvPr>
          <p:cNvPicPr>
            <a:picLocks noChangeAspect="1"/>
          </p:cNvPicPr>
          <p:nvPr/>
        </p:nvPicPr>
        <p:blipFill>
          <a:blip r:embed="rId12"/>
          <a:stretch>
            <a:fillRect/>
          </a:stretch>
        </p:blipFill>
        <p:spPr>
          <a:xfrm>
            <a:off x="2254187" y="701007"/>
            <a:ext cx="828675" cy="161925"/>
          </a:xfrm>
          <a:prstGeom prst="rect">
            <a:avLst/>
          </a:prstGeom>
        </p:spPr>
      </p:pic>
      <p:pic>
        <p:nvPicPr>
          <p:cNvPr id="2" name="Picture 1">
            <a:extLst>
              <a:ext uri="{FF2B5EF4-FFF2-40B4-BE49-F238E27FC236}">
                <a16:creationId xmlns:a16="http://schemas.microsoft.com/office/drawing/2014/main" id="{1757EE51-C919-AC2B-05E8-A2CDBEF00435}"/>
              </a:ext>
            </a:extLst>
          </p:cNvPr>
          <p:cNvPicPr>
            <a:picLocks noChangeAspect="1"/>
          </p:cNvPicPr>
          <p:nvPr/>
        </p:nvPicPr>
        <p:blipFill>
          <a:blip r:embed="rId2"/>
          <a:stretch>
            <a:fillRect/>
          </a:stretch>
        </p:blipFill>
        <p:spPr>
          <a:xfrm>
            <a:off x="12436" y="4828817"/>
            <a:ext cx="4210050" cy="1381125"/>
          </a:xfrm>
          <a:prstGeom prst="rect">
            <a:avLst/>
          </a:prstGeom>
        </p:spPr>
      </p:pic>
      <p:sp>
        <p:nvSpPr>
          <p:cNvPr id="5" name="Rectangle 4">
            <a:extLst>
              <a:ext uri="{FF2B5EF4-FFF2-40B4-BE49-F238E27FC236}">
                <a16:creationId xmlns:a16="http://schemas.microsoft.com/office/drawing/2014/main" id="{0B31EE17-555B-74E9-CC28-51DFB11B8684}"/>
              </a:ext>
            </a:extLst>
          </p:cNvPr>
          <p:cNvSpPr/>
          <p:nvPr/>
        </p:nvSpPr>
        <p:spPr>
          <a:xfrm>
            <a:off x="1622799" y="5637091"/>
            <a:ext cx="2493766" cy="4960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C119B42-4D47-01CC-D557-187E13AA389E}"/>
              </a:ext>
            </a:extLst>
          </p:cNvPr>
          <p:cNvSpPr/>
          <p:nvPr/>
        </p:nvSpPr>
        <p:spPr>
          <a:xfrm>
            <a:off x="1577648" y="4915763"/>
            <a:ext cx="2538915" cy="6829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B7F3CB0-D252-85DF-3443-6031C2E54BB5}"/>
              </a:ext>
            </a:extLst>
          </p:cNvPr>
          <p:cNvSpPr/>
          <p:nvPr/>
        </p:nvSpPr>
        <p:spPr>
          <a:xfrm>
            <a:off x="109981" y="4915763"/>
            <a:ext cx="1471748" cy="1217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BCD42643-F742-9AA1-25AA-A6AB29474E39}"/>
              </a:ext>
            </a:extLst>
          </p:cNvPr>
          <p:cNvPicPr>
            <a:picLocks noChangeAspect="1"/>
          </p:cNvPicPr>
          <p:nvPr/>
        </p:nvPicPr>
        <p:blipFill>
          <a:blip r:embed="rId3"/>
          <a:stretch>
            <a:fillRect/>
          </a:stretch>
        </p:blipFill>
        <p:spPr>
          <a:xfrm>
            <a:off x="112816" y="4927772"/>
            <a:ext cx="1471748" cy="337208"/>
          </a:xfrm>
          <a:prstGeom prst="rect">
            <a:avLst/>
          </a:prstGeom>
        </p:spPr>
      </p:pic>
      <p:pic>
        <p:nvPicPr>
          <p:cNvPr id="16" name="Picture 15">
            <a:extLst>
              <a:ext uri="{FF2B5EF4-FFF2-40B4-BE49-F238E27FC236}">
                <a16:creationId xmlns:a16="http://schemas.microsoft.com/office/drawing/2014/main" id="{B6A2A3A6-4FE0-3601-42E9-88462847A01F}"/>
              </a:ext>
            </a:extLst>
          </p:cNvPr>
          <p:cNvPicPr>
            <a:picLocks noChangeAspect="1"/>
          </p:cNvPicPr>
          <p:nvPr/>
        </p:nvPicPr>
        <p:blipFill>
          <a:blip r:embed="rId7"/>
          <a:stretch>
            <a:fillRect/>
          </a:stretch>
        </p:blipFill>
        <p:spPr>
          <a:xfrm>
            <a:off x="184161" y="5292645"/>
            <a:ext cx="1319858" cy="781708"/>
          </a:xfrm>
          <a:prstGeom prst="rect">
            <a:avLst/>
          </a:prstGeom>
        </p:spPr>
      </p:pic>
      <p:pic>
        <p:nvPicPr>
          <p:cNvPr id="23" name="Picture 22">
            <a:extLst>
              <a:ext uri="{FF2B5EF4-FFF2-40B4-BE49-F238E27FC236}">
                <a16:creationId xmlns:a16="http://schemas.microsoft.com/office/drawing/2014/main" id="{04BFC93A-0CB1-1AA5-0E3B-676A0E572FEB}"/>
              </a:ext>
            </a:extLst>
          </p:cNvPr>
          <p:cNvPicPr>
            <a:picLocks noChangeAspect="1"/>
          </p:cNvPicPr>
          <p:nvPr/>
        </p:nvPicPr>
        <p:blipFill>
          <a:blip r:embed="rId2"/>
          <a:stretch>
            <a:fillRect/>
          </a:stretch>
        </p:blipFill>
        <p:spPr>
          <a:xfrm>
            <a:off x="7974899" y="4011772"/>
            <a:ext cx="4210050" cy="1381125"/>
          </a:xfrm>
          <a:prstGeom prst="rect">
            <a:avLst/>
          </a:prstGeom>
        </p:spPr>
      </p:pic>
      <p:sp>
        <p:nvSpPr>
          <p:cNvPr id="25" name="Rectangle 24">
            <a:extLst>
              <a:ext uri="{FF2B5EF4-FFF2-40B4-BE49-F238E27FC236}">
                <a16:creationId xmlns:a16="http://schemas.microsoft.com/office/drawing/2014/main" id="{171B1522-9E36-4DBC-12A1-78050D7664A2}"/>
              </a:ext>
            </a:extLst>
          </p:cNvPr>
          <p:cNvSpPr/>
          <p:nvPr/>
        </p:nvSpPr>
        <p:spPr>
          <a:xfrm>
            <a:off x="9585262" y="4820046"/>
            <a:ext cx="2493766" cy="4960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20D3499-6C6B-EFFC-BDBA-346C67EE123A}"/>
              </a:ext>
            </a:extLst>
          </p:cNvPr>
          <p:cNvSpPr/>
          <p:nvPr/>
        </p:nvSpPr>
        <p:spPr>
          <a:xfrm>
            <a:off x="9540111" y="4098718"/>
            <a:ext cx="2538915" cy="6829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CCC291B-CADE-3512-DB85-824424D15B64}"/>
              </a:ext>
            </a:extLst>
          </p:cNvPr>
          <p:cNvSpPr/>
          <p:nvPr/>
        </p:nvSpPr>
        <p:spPr>
          <a:xfrm>
            <a:off x="8072444" y="4098718"/>
            <a:ext cx="1471748" cy="1217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802DED0D-E590-8783-ED00-3B86F8215FF3}"/>
              </a:ext>
            </a:extLst>
          </p:cNvPr>
          <p:cNvPicPr>
            <a:picLocks noChangeAspect="1"/>
          </p:cNvPicPr>
          <p:nvPr/>
        </p:nvPicPr>
        <p:blipFill>
          <a:blip r:embed="rId3"/>
          <a:stretch>
            <a:fillRect/>
          </a:stretch>
        </p:blipFill>
        <p:spPr>
          <a:xfrm>
            <a:off x="8075279" y="4110727"/>
            <a:ext cx="1471748" cy="337208"/>
          </a:xfrm>
          <a:prstGeom prst="rect">
            <a:avLst/>
          </a:prstGeom>
        </p:spPr>
      </p:pic>
      <p:pic>
        <p:nvPicPr>
          <p:cNvPr id="42" name="Picture 41">
            <a:extLst>
              <a:ext uri="{FF2B5EF4-FFF2-40B4-BE49-F238E27FC236}">
                <a16:creationId xmlns:a16="http://schemas.microsoft.com/office/drawing/2014/main" id="{2D6C710B-6F23-CDDE-9566-EC634F6D7754}"/>
              </a:ext>
            </a:extLst>
          </p:cNvPr>
          <p:cNvPicPr>
            <a:picLocks noChangeAspect="1"/>
          </p:cNvPicPr>
          <p:nvPr/>
        </p:nvPicPr>
        <p:blipFill>
          <a:blip r:embed="rId7"/>
          <a:stretch>
            <a:fillRect/>
          </a:stretch>
        </p:blipFill>
        <p:spPr>
          <a:xfrm>
            <a:off x="8146624" y="4475600"/>
            <a:ext cx="1319858" cy="781708"/>
          </a:xfrm>
          <a:prstGeom prst="rect">
            <a:avLst/>
          </a:prstGeom>
        </p:spPr>
      </p:pic>
      <p:pic>
        <p:nvPicPr>
          <p:cNvPr id="65" name="Picture 64">
            <a:extLst>
              <a:ext uri="{FF2B5EF4-FFF2-40B4-BE49-F238E27FC236}">
                <a16:creationId xmlns:a16="http://schemas.microsoft.com/office/drawing/2014/main" id="{DC93CD88-7D01-9260-00A7-6925CFA34248}"/>
              </a:ext>
            </a:extLst>
          </p:cNvPr>
          <p:cNvPicPr>
            <a:picLocks noChangeAspect="1"/>
          </p:cNvPicPr>
          <p:nvPr/>
        </p:nvPicPr>
        <p:blipFill>
          <a:blip r:embed="rId13"/>
          <a:stretch>
            <a:fillRect/>
          </a:stretch>
        </p:blipFill>
        <p:spPr>
          <a:xfrm>
            <a:off x="1630890" y="5646422"/>
            <a:ext cx="473418" cy="473418"/>
          </a:xfrm>
          <a:prstGeom prst="rect">
            <a:avLst/>
          </a:prstGeom>
        </p:spPr>
      </p:pic>
      <p:pic>
        <p:nvPicPr>
          <p:cNvPr id="63" name="Picture 62">
            <a:extLst>
              <a:ext uri="{FF2B5EF4-FFF2-40B4-BE49-F238E27FC236}">
                <a16:creationId xmlns:a16="http://schemas.microsoft.com/office/drawing/2014/main" id="{0BB03E92-78F9-DE95-94F9-6A86B3093073}"/>
              </a:ext>
            </a:extLst>
          </p:cNvPr>
          <p:cNvPicPr>
            <a:picLocks noChangeAspect="1"/>
          </p:cNvPicPr>
          <p:nvPr/>
        </p:nvPicPr>
        <p:blipFill>
          <a:blip r:embed="rId14"/>
          <a:stretch>
            <a:fillRect/>
          </a:stretch>
        </p:blipFill>
        <p:spPr>
          <a:xfrm>
            <a:off x="2102712" y="5661817"/>
            <a:ext cx="847725" cy="142875"/>
          </a:xfrm>
          <a:prstGeom prst="rect">
            <a:avLst/>
          </a:prstGeom>
        </p:spPr>
      </p:pic>
      <p:pic>
        <p:nvPicPr>
          <p:cNvPr id="57" name="Picture 56">
            <a:extLst>
              <a:ext uri="{FF2B5EF4-FFF2-40B4-BE49-F238E27FC236}">
                <a16:creationId xmlns:a16="http://schemas.microsoft.com/office/drawing/2014/main" id="{F715221C-36CA-D5FD-86B4-751AD2779B18}"/>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397" b="98016" l="1154" r="98077">
                        <a14:foregroundMark x1="2957" y1="59921" x2="2308" y2="49206"/>
                        <a14:foregroundMark x1="3053" y1="61508" x2="2981" y2="60317"/>
                        <a14:foregroundMark x1="3077" y1="61905" x2="3053" y2="61508"/>
                        <a14:foregroundMark x1="3533" y1="39025" x2="6923" y2="30952"/>
                        <a14:foregroundMark x1="1923" y1="42857" x2="2638" y2="41153"/>
                        <a14:foregroundMark x1="7692" y1="28175" x2="19615" y2="17460"/>
                        <a14:foregroundMark x1="10000" y1="25000" x2="15000" y2="16667"/>
                        <a14:foregroundMark x1="4231" y1="32143" x2="7308" y2="25794"/>
                        <a14:foregroundMark x1="8077" y1="25397" x2="12308" y2="18651"/>
                        <a14:foregroundMark x1="11154" y1="20238" x2="21538" y2="11508"/>
                        <a14:foregroundMark x1="16538" y1="15476" x2="21923" y2="9524"/>
                        <a14:foregroundMark x1="25000" y1="9127" x2="34298" y2="5701"/>
                        <a14:foregroundMark x1="23077" y1="9127" x2="33966" y2="2929"/>
                        <a14:foregroundMark x1="39316" y1="2355" x2="45769" y2="397"/>
                        <a14:foregroundMark x1="37101" y1="3027" x2="38370" y2="2642"/>
                        <a14:foregroundMark x1="32692" y1="4365" x2="34734" y2="3745"/>
                        <a14:foregroundMark x1="45385" y1="2778" x2="55000" y2="3175"/>
                        <a14:foregroundMark x1="53077" y1="1984" x2="63599" y2="4858"/>
                        <a14:foregroundMark x1="67550" y1="5096" x2="73077" y2="7540"/>
                        <a14:foregroundMark x1="78077" y1="9921" x2="80000" y2="11508"/>
                        <a14:foregroundMark x1="74615" y1="7937" x2="77308" y2="10714"/>
                        <a14:foregroundMark x1="78077" y1="10714" x2="69615" y2="4365"/>
                        <a14:foregroundMark x1="76538" y1="9524" x2="87692" y2="18651"/>
                        <a14:foregroundMark x1="86154" y1="18254" x2="91538" y2="26587"/>
                        <a14:foregroundMark x1="88462" y1="20635" x2="93978" y2="31349"/>
                        <a14:foregroundMark x1="93074" y1="32815" x2="87308" y2="18651"/>
                        <a14:foregroundMark x1="95385" y1="38492" x2="93285" y2="33333"/>
                        <a14:foregroundMark x1="93858" y1="41991" x2="92308" y2="51587"/>
                        <a14:foregroundMark x1="95000" y1="34921" x2="94083" y2="40598"/>
                        <a14:foregroundMark x1="85385" y1="31349" x2="83077" y2="20635"/>
                        <a14:foregroundMark x1="80385" y1="19444" x2="78462" y2="34127"/>
                        <a14:foregroundMark x1="72692" y1="19444" x2="70385" y2="15476"/>
                        <a14:foregroundMark x1="74231" y1="16667" x2="81154" y2="46429"/>
                        <a14:foregroundMark x1="43726" y1="95185" x2="45000" y2="95635"/>
                        <a14:foregroundMark x1="30385" y1="90476" x2="38073" y2="93190"/>
                        <a14:foregroundMark x1="31923" y1="94048" x2="21923" y2="84127"/>
                        <a14:foregroundMark x1="18846" y1="86508" x2="11923" y2="75794"/>
                        <a14:foregroundMark x1="11923" y1="76587" x2="6538" y2="65079"/>
                        <a14:foregroundMark x1="5000" y1="63095" x2="8462" y2="75794"/>
                        <a14:foregroundMark x1="10769" y1="79762" x2="6923" y2="68254"/>
                        <a14:foregroundMark x1="4615" y1="67460" x2="7308" y2="74603"/>
                        <a14:foregroundMark x1="18462" y1="85317" x2="24231" y2="89683"/>
                        <a14:foregroundMark x1="27308" y1="93254" x2="21538" y2="88492"/>
                        <a14:foregroundMark x1="19615" y1="87698" x2="25385" y2="90476"/>
                        <a14:foregroundMark x1="22692" y1="90476" x2="19615" y2="88492"/>
                        <a14:foregroundMark x1="21538" y1="89683" x2="27692" y2="92857"/>
                        <a14:foregroundMark x1="42573" y1="96988" x2="44615" y2="97222"/>
                        <a14:foregroundMark x1="32062" y1="95783" x2="35886" y2="96221"/>
                        <a14:foregroundMark x1="45385" y1="97222" x2="58462" y2="97619"/>
                        <a14:foregroundMark x1="60385" y1="96825" x2="66538" y2="93254"/>
                        <a14:foregroundMark x1="67250" y1="92914" x2="69231" y2="92460"/>
                        <a14:foregroundMark x1="62308" y1="94048" x2="66173" y2="93162"/>
                        <a14:foregroundMark x1="70146" y1="93120" x2="76538" y2="88095"/>
                        <a14:foregroundMark x1="72512" y1="92369" x2="78462" y2="88492"/>
                        <a14:foregroundMark x1="80000" y1="88492" x2="83846" y2="84921"/>
                        <a14:foregroundMark x1="81923" y1="86905" x2="90000" y2="77778"/>
                        <a14:foregroundMark x1="84615" y1="84524" x2="87692" y2="80952"/>
                        <a14:foregroundMark x1="81538" y1="87698" x2="73462" y2="92460"/>
                        <a14:foregroundMark x1="72850" y1="93260" x2="78846" y2="90476"/>
                        <a14:foregroundMark x1="90000" y1="78571" x2="91923" y2="72619"/>
                        <a14:foregroundMark x1="95204" y1="67093" x2="95385" y2="66270"/>
                        <a14:foregroundMark x1="94074" y1="72222" x2="94814" y2="68861"/>
                        <a14:foregroundMark x1="93558" y1="74565" x2="94074" y2="72222"/>
                        <a14:foregroundMark x1="96795" y1="61508" x2="97308" y2="59127"/>
                        <a14:foregroundMark x1="95556" y1="67261" x2="96795" y2="61508"/>
                        <a14:foregroundMark x1="95000" y1="69841" x2="95174" y2="69033"/>
                        <a14:foregroundMark x1="3077" y1="36508" x2="3077" y2="37698"/>
                        <a14:foregroundMark x1="3077" y1="38095" x2="4231" y2="34127"/>
                        <a14:foregroundMark x1="3462" y1="34524" x2="2308" y2="37698"/>
                        <a14:foregroundMark x1="97308" y1="39286" x2="95271" y2="33333"/>
                        <a14:foregroundMark x1="94506" y1="31349" x2="91538" y2="24206"/>
                        <a14:foregroundMark x1="96154" y1="35317" x2="95330" y2="33333"/>
                        <a14:foregroundMark x1="95116" y1="33333" x2="97692" y2="38095"/>
                        <a14:foregroundMark x1="88462" y1="21032" x2="94043" y2="31349"/>
                        <a14:foregroundMark x1="94615" y1="31349" x2="91154" y2="22619"/>
                        <a14:foregroundMark x1="98077" y1="40079" x2="95402" y2="33333"/>
                        <a14:foregroundMark x1="90385" y1="21429" x2="87692" y2="18254"/>
                        <a14:foregroundMark x1="95851" y1="33333" x2="96538" y2="35317"/>
                        <a14:foregroundMark x1="94615" y1="29762" x2="95164" y2="31349"/>
                        <a14:foregroundMark x1="96218" y1="31349" x2="96154" y2="30952"/>
                        <a14:foregroundMark x1="96923" y1="35714" x2="96539" y2="33333"/>
                        <a14:foregroundMark x1="67692" y1="4365" x2="65631" y2="3302"/>
                        <a14:foregroundMark x1="37692" y1="97619" x2="39231" y2="97619"/>
                        <a14:foregroundMark x1="40000" y1="98016" x2="41538" y2="98016"/>
                        <a14:foregroundMark x1="70769" y1="94841" x2="71538" y2="94048"/>
                        <a14:foregroundMark x1="62308" y1="97619" x2="64231" y2="97222"/>
                        <a14:foregroundMark x1="96538" y1="65079" x2="96538" y2="63492"/>
                        <a14:foregroundMark x1="97308" y1="63889" x2="97308" y2="63095"/>
                        <a14:foregroundMark x1="88077" y1="81349" x2="87308" y2="81746"/>
                        <a14:foregroundMark x1="86923" y1="82937" x2="86154" y2="83333"/>
                        <a14:foregroundMark x1="91538" y1="76587" x2="91923" y2="75794"/>
                        <a14:foregroundMark x1="63846" y1="2381" x2="60385" y2="2381"/>
                        <a14:foregroundMark x1="3462" y1="65476" x2="3077" y2="62698"/>
                        <a14:foregroundMark x1="2308" y1="61905" x2="1923" y2="58730"/>
                        <a14:foregroundMark x1="28846" y1="94048" x2="30385" y2="94444"/>
                        <a14:foregroundMark x1="35385" y1="96825" x2="36923" y2="96825"/>
                        <a14:foregroundMark x1="40769" y1="98016" x2="42692" y2="98016"/>
                        <a14:backgroundMark x1="1520" y1="33805" x2="1923" y2="32143"/>
                        <a14:backgroundMark x1="1154" y1="37698" x2="0" y2="39683"/>
                        <a14:backgroundMark x1="769" y1="66270" x2="769" y2="65873"/>
                        <a14:backgroundMark x1="769" y1="64683" x2="0" y2="63095"/>
                        <a14:backgroundMark x1="69834" y1="98191" x2="70385" y2="98016"/>
                        <a14:backgroundMark x1="65385" y1="99603" x2="69325" y2="98352"/>
                        <a14:backgroundMark x1="33846" y1="98413" x2="31154" y2="98810"/>
                        <a14:backgroundMark x1="38351" y1="99046" x2="39330" y2="99102"/>
                        <a14:backgroundMark x1="35648" y1="98891" x2="36864" y2="98961"/>
                        <a14:backgroundMark x1="99231" y1="38889" x2="99615" y2="40079"/>
                        <a14:backgroundMark x1="66538" y1="397" x2="70385" y2="794"/>
                        <a14:backgroundMark x1="35000" y1="794" x2="33077" y2="1984"/>
                        <a14:backgroundMark x1="36538" y1="1190" x2="38462" y2="397"/>
                        <a14:backgroundMark x1="40000" y1="0" x2="40769" y2="0"/>
                        <a14:backgroundMark x1="64231" y1="794" x2="62705" y2="531"/>
                        <a14:backgroundMark x1="99615" y1="31349" x2="99615" y2="33333"/>
                        <a14:backgroundMark x1="98846" y1="35714" x2="98846" y2="34524"/>
                        <a14:backgroundMark x1="97960" y1="69686" x2="97692" y2="70238"/>
                        <a14:backgroundMark x1="98462" y1="68651" x2="98259" y2="69069"/>
                        <a14:backgroundMark x1="92692" y1="76587" x2="95000" y2="74603"/>
                        <a14:backgroundMark x1="95000" y1="72222" x2="95000" y2="72222"/>
                        <a14:backgroundMark x1="98401" y1="66638" x2="98846" y2="65873"/>
                        <a14:backgroundMark x1="97692" y1="67857" x2="98241" y2="66913"/>
                        <a14:backgroundMark x1="99231" y1="64683" x2="99615" y2="63095"/>
                        <a14:backgroundMark x1="769" y1="61508" x2="769" y2="61508"/>
                        <a14:backgroundMark x1="385" y1="59921" x2="385" y2="60317"/>
                        <a14:backgroundMark x1="63077" y1="99206" x2="64231" y2="98810"/>
                        <a14:backgroundMark x1="61923" y1="99206" x2="61923" y2="99206"/>
                        <a14:backgroundMark x1="99231" y1="61508" x2="99231" y2="61508"/>
                      </a14:backgroundRemoval>
                    </a14:imgEffect>
                  </a14:imgLayer>
                </a14:imgProps>
              </a:ext>
            </a:extLst>
          </a:blip>
          <a:stretch>
            <a:fillRect/>
          </a:stretch>
        </p:blipFill>
        <p:spPr>
          <a:xfrm>
            <a:off x="2122061" y="5801399"/>
            <a:ext cx="315658" cy="30594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6" name="Picture 65">
            <a:extLst>
              <a:ext uri="{FF2B5EF4-FFF2-40B4-BE49-F238E27FC236}">
                <a16:creationId xmlns:a16="http://schemas.microsoft.com/office/drawing/2014/main" id="{FAFF893D-6A66-4B33-E9A9-42289C8B7FF6}"/>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2390" b="98008" l="2335" r="97665">
                        <a14:foregroundMark x1="12451" y1="72908" x2="4669" y2="47012"/>
                        <a14:foregroundMark x1="4669" y1="47012" x2="14008" y2="20319"/>
                        <a14:foregroundMark x1="14008" y1="20319" x2="44358" y2="5976"/>
                        <a14:foregroundMark x1="44358" y1="5976" x2="76654" y2="15936"/>
                        <a14:foregroundMark x1="76654" y1="15936" x2="94942" y2="40637"/>
                        <a14:foregroundMark x1="94942" y1="40637" x2="89494" y2="69323"/>
                        <a14:foregroundMark x1="89494" y1="69323" x2="68093" y2="90438"/>
                        <a14:foregroundMark x1="68093" y1="90438" x2="39689" y2="95219"/>
                        <a14:foregroundMark x1="39689" y1="95219" x2="16732" y2="77689"/>
                        <a14:foregroundMark x1="16732" y1="77689" x2="7393" y2="56574"/>
                        <a14:foregroundMark x1="8171" y1="72908" x2="5447" y2="43426"/>
                        <a14:foregroundMark x1="5447" y1="43426" x2="6615" y2="41833"/>
                        <a14:foregroundMark x1="2335" y1="57769" x2="3502" y2="45020"/>
                        <a14:foregroundMark x1="4280" y1="42629" x2="7782" y2="33865"/>
                        <a14:foregroundMark x1="3891" y1="38645" x2="7004" y2="32669"/>
                        <a14:foregroundMark x1="5837" y1="33865" x2="10895" y2="25100"/>
                        <a14:foregroundMark x1="6615" y1="29482" x2="10117" y2="24303"/>
                        <a14:foregroundMark x1="7782" y1="25896" x2="3113" y2="34661"/>
                        <a14:foregroundMark x1="3891" y1="33068" x2="18677" y2="14343"/>
                        <a14:foregroundMark x1="10895" y1="21912" x2="18677" y2="14741"/>
                        <a14:foregroundMark x1="7782" y1="24303" x2="15564" y2="15936"/>
                        <a14:foregroundMark x1="15175" y1="15936" x2="29183" y2="7171"/>
                        <a14:foregroundMark x1="21012" y1="11554" x2="33747" y2="4441"/>
                        <a14:foregroundMark x1="37461" y1="4097" x2="37743" y2="3984"/>
                        <a14:foregroundMark x1="35923" y1="4713" x2="37149" y2="4222"/>
                        <a14:foregroundMark x1="34346" y1="5345" x2="34774" y2="5173"/>
                        <a14:foregroundMark x1="19844" y1="11155" x2="34154" y2="5422"/>
                        <a14:foregroundMark x1="37228" y1="3723" x2="38911" y2="3187"/>
                        <a14:foregroundMark x1="36262" y1="4031" x2="36903" y2="3827"/>
                        <a14:foregroundMark x1="34088" y1="4723" x2="35175" y2="4377"/>
                        <a14:foregroundMark x1="21401" y1="8765" x2="33890" y2="4786"/>
                        <a14:foregroundMark x1="31128" y1="5179" x2="26459" y2="7171"/>
                        <a14:foregroundMark x1="15953" y1="16733" x2="9339" y2="23506"/>
                        <a14:foregroundMark x1="6615" y1="26693" x2="19844" y2="10757"/>
                        <a14:foregroundMark x1="15175" y1="15936" x2="5058" y2="27490"/>
                        <a14:foregroundMark x1="6226" y1="25498" x2="26848" y2="7968"/>
                        <a14:foregroundMark x1="17510" y1="83665" x2="10506" y2="72510"/>
                        <a14:foregroundMark x1="9728" y1="72510" x2="14008" y2="78884"/>
                        <a14:foregroundMark x1="14008" y1="81673" x2="9339" y2="72112"/>
                        <a14:foregroundMark x1="10895" y1="79283" x2="8171" y2="72510"/>
                        <a14:foregroundMark x1="8949" y1="74502" x2="5837" y2="67729"/>
                        <a14:foregroundMark x1="7004" y1="71315" x2="4669" y2="64940"/>
                        <a14:foregroundMark x1="4669" y1="66932" x2="8171" y2="73705"/>
                        <a14:foregroundMark x1="8171" y1="72112" x2="8171" y2="76494"/>
                        <a14:foregroundMark x1="5447" y1="69323" x2="5837" y2="72510"/>
                        <a14:foregroundMark x1="12451" y1="82072" x2="15564" y2="83665"/>
                        <a14:foregroundMark x1="15175" y1="83267" x2="17899" y2="85259"/>
                        <a14:foregroundMark x1="16342" y1="84861" x2="16732" y2="86454"/>
                        <a14:foregroundMark x1="17899" y1="86853" x2="21790" y2="88845"/>
                        <a14:foregroundMark x1="20623" y1="89641" x2="22957" y2="91633"/>
                        <a14:foregroundMark x1="23735" y1="91235" x2="28405" y2="92829"/>
                        <a14:foregroundMark x1="25292" y1="92032" x2="29572" y2="94024"/>
                        <a14:foregroundMark x1="32572" y1="95267" x2="33463" y2="95618"/>
                        <a14:foregroundMark x1="28405" y1="93625" x2="28965" y2="93846"/>
                        <a14:foregroundMark x1="35438" y1="96026" x2="41245" y2="98008"/>
                        <a14:foregroundMark x1="34241" y1="95618" x2="34475" y2="95698"/>
                        <a14:foregroundMark x1="65483" y1="94962" x2="65759" y2="94821"/>
                        <a14:foregroundMark x1="61089" y1="97211" x2="63926" y2="95759"/>
                        <a14:foregroundMark x1="66291" y1="95879" x2="67785" y2="95408"/>
                        <a14:foregroundMark x1="70428" y1="93625" x2="73930" y2="92032"/>
                        <a14:foregroundMark x1="71984" y1="93625" x2="76265" y2="90040"/>
                        <a14:foregroundMark x1="75486" y1="92829" x2="80545" y2="88845"/>
                        <a14:foregroundMark x1="80156" y1="88845" x2="85992" y2="82470"/>
                        <a14:foregroundMark x1="85603" y1="83665" x2="89105" y2="79681"/>
                        <a14:foregroundMark x1="88716" y1="80478" x2="92996" y2="73307"/>
                        <a14:foregroundMark x1="92218" y1="75697" x2="94553" y2="68127"/>
                        <a14:foregroundMark x1="95510" y1="65339" x2="98054" y2="58566"/>
                        <a14:foregroundMark x1="94163" y1="68924" x2="95510" y2="65339"/>
                        <a14:foregroundMark x1="94148" y1="31474" x2="87938" y2="23904"/>
                        <a14:foregroundMark x1="96109" y1="33865" x2="94801" y2="32271"/>
                        <a14:foregroundMark x1="83658" y1="18327" x2="76654" y2="13147"/>
                        <a14:foregroundMark x1="60311" y1="6375" x2="75097" y2="10359"/>
                        <a14:foregroundMark x1="69261" y1="6375" x2="80156" y2="10757"/>
                        <a14:foregroundMark x1="79767" y1="12351" x2="89883" y2="19920"/>
                        <a14:foregroundMark x1="90272" y1="21912" x2="94553" y2="29482"/>
                        <a14:foregroundMark x1="76654" y1="9562" x2="72374" y2="5976"/>
                        <a14:foregroundMark x1="76265" y1="8765" x2="85214" y2="13944"/>
                        <a14:foregroundMark x1="78599" y1="9960" x2="72763" y2="6773"/>
                        <a14:foregroundMark x1="71240" y1="5172" x2="77043" y2="7968"/>
                        <a14:foregroundMark x1="47471" y1="90040" x2="55253" y2="85259"/>
                        <a14:foregroundMark x1="61089" y1="88845" x2="62646" y2="88446"/>
                        <a14:foregroundMark x1="65759" y1="3187" x2="62646" y2="2789"/>
                        <a14:foregroundMark x1="63035" y1="2390" x2="61868" y2="2390"/>
                        <a14:foregroundMark x1="36576" y1="2390" x2="35409" y2="2789"/>
                        <a14:foregroundMark x1="33074" y1="3984" x2="32685" y2="3984"/>
                        <a14:foregroundMark x1="3891" y1="64940" x2="3502" y2="63347"/>
                        <a14:foregroundMark x1="2724" y1="63745" x2="2335" y2="62948"/>
                        <a14:foregroundMark x1="2724" y1="65339" x2="3891" y2="67729"/>
                        <a14:foregroundMark x1="4280" y1="67729" x2="5058" y2="69323"/>
                        <a14:foregroundMark x1="94553" y1="70916" x2="94942" y2="69721"/>
                        <a14:backgroundMark x1="0" y1="33068" x2="778" y2="30279"/>
                        <a14:backgroundMark x1="302" y1="66488" x2="0" y2="64940"/>
                        <a14:backgroundMark x1="99611" y1="66932" x2="99611" y2="66534"/>
                        <a14:backgroundMark x1="68872" y1="98805" x2="67315" y2="99602"/>
                        <a14:backgroundMark x1="32296" y1="99203" x2="33463" y2="99203"/>
                        <a14:backgroundMark x1="389" y1="64143" x2="389" y2="61355"/>
                        <a14:backgroundMark x1="99611" y1="31474" x2="99611" y2="32271"/>
                        <a14:backgroundMark x1="69261" y1="797" x2="68093" y2="0"/>
                        <a14:backgroundMark x1="32296" y1="398" x2="31907" y2="0"/>
                        <a14:backgroundMark x1="33330" y1="131" x2="33074" y2="0"/>
                        <a14:backgroundMark x1="66148" y1="0" x2="66148" y2="0"/>
                        <a14:backgroundMark x1="64591" y1="398" x2="64202" y2="398"/>
                        <a14:backgroundMark x1="37743" y1="398" x2="38521" y2="398"/>
                        <a14:backgroundMark x1="35019" y1="99203" x2="32296" y2="99203"/>
                        <a14:backgroundMark x1="65370" y1="99602" x2="68482" y2="99203"/>
                        <a14:backgroundMark x1="98833" y1="65339" x2="98833" y2="65339"/>
                      </a14:backgroundRemoval>
                    </a14:imgEffect>
                  </a14:imgLayer>
                </a14:imgProps>
              </a:ext>
            </a:extLst>
          </a:blip>
          <a:stretch>
            <a:fillRect/>
          </a:stretch>
        </p:blipFill>
        <p:spPr>
          <a:xfrm>
            <a:off x="2475721" y="5801399"/>
            <a:ext cx="309951" cy="30594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7" name="Picture 66">
            <a:extLst>
              <a:ext uri="{FF2B5EF4-FFF2-40B4-BE49-F238E27FC236}">
                <a16:creationId xmlns:a16="http://schemas.microsoft.com/office/drawing/2014/main" id="{ADE37134-82A5-3265-BBB5-0E67FF6E3CA4}"/>
              </a:ext>
            </a:extLst>
          </p:cNvPr>
          <p:cNvPicPr>
            <a:picLocks noChangeAspect="1"/>
          </p:cNvPicPr>
          <p:nvPr/>
        </p:nvPicPr>
        <p:blipFill>
          <a:blip r:embed="rId5"/>
          <a:stretch>
            <a:fillRect/>
          </a:stretch>
        </p:blipFill>
        <p:spPr>
          <a:xfrm>
            <a:off x="2832243" y="5802139"/>
            <a:ext cx="309951" cy="30271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8" name="Rectangle 67">
            <a:extLst>
              <a:ext uri="{FF2B5EF4-FFF2-40B4-BE49-F238E27FC236}">
                <a16:creationId xmlns:a16="http://schemas.microsoft.com/office/drawing/2014/main" id="{6CB1451D-6FFE-E743-624D-D1A7D1164F18}"/>
              </a:ext>
            </a:extLst>
          </p:cNvPr>
          <p:cNvSpPr/>
          <p:nvPr/>
        </p:nvSpPr>
        <p:spPr>
          <a:xfrm>
            <a:off x="1573330" y="4851179"/>
            <a:ext cx="2285434" cy="369332"/>
          </a:xfrm>
          <a:prstGeom prst="rect">
            <a:avLst/>
          </a:prstGeom>
          <a:noFill/>
        </p:spPr>
        <p:txBody>
          <a:bodyPr wrap="none" lIns="91440" tIns="45720" rIns="91440" bIns="45720">
            <a:spAutoFit/>
          </a:bodyPr>
          <a:lstStyle/>
          <a:p>
            <a:r>
              <a:rPr lang="en-US"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Google’s Titan-M Chip</a:t>
            </a:r>
          </a:p>
        </p:txBody>
      </p:sp>
      <p:cxnSp>
        <p:nvCxnSpPr>
          <p:cNvPr id="70" name="Straight Connector 69">
            <a:extLst>
              <a:ext uri="{FF2B5EF4-FFF2-40B4-BE49-F238E27FC236}">
                <a16:creationId xmlns:a16="http://schemas.microsoft.com/office/drawing/2014/main" id="{05CAEC07-3DB0-1948-0EE6-6A6E9CEFE700}"/>
              </a:ext>
            </a:extLst>
          </p:cNvPr>
          <p:cNvCxnSpPr>
            <a:cxnSpLocks/>
          </p:cNvCxnSpPr>
          <p:nvPr/>
        </p:nvCxnSpPr>
        <p:spPr>
          <a:xfrm>
            <a:off x="1589120" y="5001862"/>
            <a:ext cx="0" cy="510745"/>
          </a:xfrm>
          <a:prstGeom prst="line">
            <a:avLst/>
          </a:prstGeom>
        </p:spPr>
        <p:style>
          <a:lnRef idx="3">
            <a:schemeClr val="accent4"/>
          </a:lnRef>
          <a:fillRef idx="0">
            <a:schemeClr val="accent4"/>
          </a:fillRef>
          <a:effectRef idx="2">
            <a:schemeClr val="accent4"/>
          </a:effectRef>
          <a:fontRef idx="minor">
            <a:schemeClr val="tx1"/>
          </a:fontRef>
        </p:style>
      </p:cxnSp>
      <p:sp>
        <p:nvSpPr>
          <p:cNvPr id="72" name="TextBox 71">
            <a:extLst>
              <a:ext uri="{FF2B5EF4-FFF2-40B4-BE49-F238E27FC236}">
                <a16:creationId xmlns:a16="http://schemas.microsoft.com/office/drawing/2014/main" id="{447D78B3-A5A6-E21A-C2BE-90F0D9ED59D3}"/>
              </a:ext>
            </a:extLst>
          </p:cNvPr>
          <p:cNvSpPr txBox="1"/>
          <p:nvPr/>
        </p:nvSpPr>
        <p:spPr>
          <a:xfrm>
            <a:off x="1579944" y="5120796"/>
            <a:ext cx="2612819" cy="553998"/>
          </a:xfrm>
          <a:prstGeom prst="rect">
            <a:avLst/>
          </a:prstGeom>
          <a:noFill/>
        </p:spPr>
        <p:txBody>
          <a:bodyPr wrap="square" rtlCol="0">
            <a:spAutoFit/>
          </a:bodyPr>
          <a:lstStyle/>
          <a:p>
            <a:r>
              <a:rPr lang="en-US" sz="1000" dirty="0"/>
              <a:t>Versatile Architectural Approach Which Extends Cyber Security Compartmentalization.</a:t>
            </a:r>
          </a:p>
          <a:p>
            <a:r>
              <a:rPr lang="en-US" sz="1000" dirty="0"/>
              <a:t>THIS FINAL LINE IS REALLY LOW.</a:t>
            </a:r>
          </a:p>
        </p:txBody>
      </p:sp>
      <p:sp>
        <p:nvSpPr>
          <p:cNvPr id="73" name="TextBox 72">
            <a:extLst>
              <a:ext uri="{FF2B5EF4-FFF2-40B4-BE49-F238E27FC236}">
                <a16:creationId xmlns:a16="http://schemas.microsoft.com/office/drawing/2014/main" id="{A5A2E9E0-0C65-F4E4-E7D2-CCEF45444217}"/>
              </a:ext>
            </a:extLst>
          </p:cNvPr>
          <p:cNvSpPr txBox="1"/>
          <p:nvPr/>
        </p:nvSpPr>
        <p:spPr>
          <a:xfrm>
            <a:off x="3184953" y="5600945"/>
            <a:ext cx="854852" cy="577081"/>
          </a:xfrm>
          <a:prstGeom prst="rect">
            <a:avLst/>
          </a:prstGeom>
          <a:noFill/>
        </p:spPr>
        <p:txBody>
          <a:bodyPr wrap="square" rtlCol="0">
            <a:spAutoFit/>
          </a:bodyPr>
          <a:lstStyle/>
          <a:p>
            <a:r>
              <a:rPr lang="en-US" sz="1050" b="1" u="sng" dirty="0">
                <a:solidFill>
                  <a:srgbClr val="001457"/>
                </a:solidFill>
              </a:rPr>
              <a:t>Digital Logic</a:t>
            </a:r>
          </a:p>
          <a:p>
            <a:r>
              <a:rPr lang="en-US" sz="1050" b="1" dirty="0">
                <a:solidFill>
                  <a:srgbClr val="001457"/>
                </a:solidFill>
              </a:rPr>
              <a:t>Physical</a:t>
            </a:r>
          </a:p>
          <a:p>
            <a:r>
              <a:rPr lang="en-US" sz="1050" b="1" dirty="0">
                <a:solidFill>
                  <a:srgbClr val="001457"/>
                </a:solidFill>
              </a:rPr>
              <a:t>Encryption</a:t>
            </a:r>
          </a:p>
        </p:txBody>
      </p:sp>
      <p:cxnSp>
        <p:nvCxnSpPr>
          <p:cNvPr id="74" name="Straight Connector 73">
            <a:extLst>
              <a:ext uri="{FF2B5EF4-FFF2-40B4-BE49-F238E27FC236}">
                <a16:creationId xmlns:a16="http://schemas.microsoft.com/office/drawing/2014/main" id="{2D3BB995-1650-EC4D-6553-C87CD9CD7BF2}"/>
              </a:ext>
            </a:extLst>
          </p:cNvPr>
          <p:cNvCxnSpPr>
            <a:cxnSpLocks/>
          </p:cNvCxnSpPr>
          <p:nvPr/>
        </p:nvCxnSpPr>
        <p:spPr>
          <a:xfrm>
            <a:off x="3222277" y="5714592"/>
            <a:ext cx="0" cy="341099"/>
          </a:xfrm>
          <a:prstGeom prst="line">
            <a:avLst/>
          </a:prstGeom>
          <a:ln>
            <a:solidFill>
              <a:srgbClr val="001457"/>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816402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B61F99-5634-EFDA-8FAA-D14A42329678}"/>
              </a:ext>
            </a:extLst>
          </p:cNvPr>
          <p:cNvPicPr>
            <a:picLocks noChangeAspect="1"/>
          </p:cNvPicPr>
          <p:nvPr/>
        </p:nvPicPr>
        <p:blipFill>
          <a:blip r:embed="rId2"/>
          <a:stretch>
            <a:fillRect/>
          </a:stretch>
        </p:blipFill>
        <p:spPr>
          <a:xfrm>
            <a:off x="155113" y="807524"/>
            <a:ext cx="3134352" cy="2105108"/>
          </a:xfrm>
          <a:prstGeom prst="rect">
            <a:avLst/>
          </a:prstGeom>
        </p:spPr>
      </p:pic>
      <p:pic>
        <p:nvPicPr>
          <p:cNvPr id="7" name="Picture 6">
            <a:extLst>
              <a:ext uri="{FF2B5EF4-FFF2-40B4-BE49-F238E27FC236}">
                <a16:creationId xmlns:a16="http://schemas.microsoft.com/office/drawing/2014/main" id="{535442B3-DEAB-84D5-F7A1-0E08974BA1CD}"/>
              </a:ext>
            </a:extLst>
          </p:cNvPr>
          <p:cNvPicPr>
            <a:picLocks noChangeAspect="1"/>
          </p:cNvPicPr>
          <p:nvPr/>
        </p:nvPicPr>
        <p:blipFill>
          <a:blip r:embed="rId3"/>
          <a:stretch>
            <a:fillRect/>
          </a:stretch>
        </p:blipFill>
        <p:spPr>
          <a:xfrm>
            <a:off x="3364674" y="32750"/>
            <a:ext cx="3134352" cy="2913117"/>
          </a:xfrm>
          <a:prstGeom prst="rect">
            <a:avLst/>
          </a:prstGeom>
        </p:spPr>
      </p:pic>
      <p:pic>
        <p:nvPicPr>
          <p:cNvPr id="9" name="Picture 8">
            <a:extLst>
              <a:ext uri="{FF2B5EF4-FFF2-40B4-BE49-F238E27FC236}">
                <a16:creationId xmlns:a16="http://schemas.microsoft.com/office/drawing/2014/main" id="{99EF70D6-9F12-B269-1173-C6B0CB1B27EE}"/>
              </a:ext>
            </a:extLst>
          </p:cNvPr>
          <p:cNvPicPr>
            <a:picLocks noChangeAspect="1"/>
          </p:cNvPicPr>
          <p:nvPr/>
        </p:nvPicPr>
        <p:blipFill>
          <a:blip r:embed="rId4"/>
          <a:stretch>
            <a:fillRect/>
          </a:stretch>
        </p:blipFill>
        <p:spPr>
          <a:xfrm>
            <a:off x="6461341" y="32750"/>
            <a:ext cx="5575546" cy="922333"/>
          </a:xfrm>
          <a:prstGeom prst="rect">
            <a:avLst/>
          </a:prstGeom>
        </p:spPr>
      </p:pic>
      <p:pic>
        <p:nvPicPr>
          <p:cNvPr id="11" name="Picture 10">
            <a:extLst>
              <a:ext uri="{FF2B5EF4-FFF2-40B4-BE49-F238E27FC236}">
                <a16:creationId xmlns:a16="http://schemas.microsoft.com/office/drawing/2014/main" id="{0EC32454-62EB-F799-1075-B7B1E1269754}"/>
              </a:ext>
            </a:extLst>
          </p:cNvPr>
          <p:cNvPicPr>
            <a:picLocks noChangeAspect="1"/>
          </p:cNvPicPr>
          <p:nvPr/>
        </p:nvPicPr>
        <p:blipFill>
          <a:blip r:embed="rId5"/>
          <a:stretch>
            <a:fillRect/>
          </a:stretch>
        </p:blipFill>
        <p:spPr>
          <a:xfrm>
            <a:off x="166988" y="242922"/>
            <a:ext cx="3096684" cy="588347"/>
          </a:xfrm>
          <a:prstGeom prst="rect">
            <a:avLst/>
          </a:prstGeom>
        </p:spPr>
      </p:pic>
      <p:pic>
        <p:nvPicPr>
          <p:cNvPr id="13" name="Picture 12">
            <a:extLst>
              <a:ext uri="{FF2B5EF4-FFF2-40B4-BE49-F238E27FC236}">
                <a16:creationId xmlns:a16="http://schemas.microsoft.com/office/drawing/2014/main" id="{F4B0947D-ACC0-333F-7571-0A5984A585CF}"/>
              </a:ext>
            </a:extLst>
          </p:cNvPr>
          <p:cNvPicPr>
            <a:picLocks noChangeAspect="1"/>
          </p:cNvPicPr>
          <p:nvPr/>
        </p:nvPicPr>
        <p:blipFill>
          <a:blip r:embed="rId6"/>
          <a:stretch>
            <a:fillRect/>
          </a:stretch>
        </p:blipFill>
        <p:spPr>
          <a:xfrm>
            <a:off x="6499026" y="955083"/>
            <a:ext cx="2443093" cy="1952723"/>
          </a:xfrm>
          <a:prstGeom prst="rect">
            <a:avLst/>
          </a:prstGeom>
        </p:spPr>
      </p:pic>
      <p:pic>
        <p:nvPicPr>
          <p:cNvPr id="15" name="Picture 14">
            <a:extLst>
              <a:ext uri="{FF2B5EF4-FFF2-40B4-BE49-F238E27FC236}">
                <a16:creationId xmlns:a16="http://schemas.microsoft.com/office/drawing/2014/main" id="{41BDC7A1-E190-2272-BA6F-6876883BEFFE}"/>
              </a:ext>
            </a:extLst>
          </p:cNvPr>
          <p:cNvPicPr>
            <a:picLocks noChangeAspect="1"/>
          </p:cNvPicPr>
          <p:nvPr/>
        </p:nvPicPr>
        <p:blipFill>
          <a:blip r:embed="rId7"/>
          <a:stretch>
            <a:fillRect/>
          </a:stretch>
        </p:blipFill>
        <p:spPr>
          <a:xfrm>
            <a:off x="89702" y="2945867"/>
            <a:ext cx="2614028" cy="3853543"/>
          </a:xfrm>
          <a:prstGeom prst="rect">
            <a:avLst/>
          </a:prstGeom>
        </p:spPr>
      </p:pic>
      <p:pic>
        <p:nvPicPr>
          <p:cNvPr id="17" name="Picture 16">
            <a:extLst>
              <a:ext uri="{FF2B5EF4-FFF2-40B4-BE49-F238E27FC236}">
                <a16:creationId xmlns:a16="http://schemas.microsoft.com/office/drawing/2014/main" id="{4BA79B4E-923B-B558-0C9B-E138A2A9FD86}"/>
              </a:ext>
            </a:extLst>
          </p:cNvPr>
          <p:cNvPicPr>
            <a:picLocks noChangeAspect="1"/>
          </p:cNvPicPr>
          <p:nvPr/>
        </p:nvPicPr>
        <p:blipFill>
          <a:blip r:embed="rId8"/>
          <a:stretch>
            <a:fillRect/>
          </a:stretch>
        </p:blipFill>
        <p:spPr>
          <a:xfrm>
            <a:off x="5237018" y="2982483"/>
            <a:ext cx="6954982" cy="3615342"/>
          </a:xfrm>
          <a:prstGeom prst="rect">
            <a:avLst/>
          </a:prstGeom>
        </p:spPr>
      </p:pic>
    </p:spTree>
    <p:extLst>
      <p:ext uri="{BB962C8B-B14F-4D97-AF65-F5344CB8AC3E}">
        <p14:creationId xmlns:p14="http://schemas.microsoft.com/office/powerpoint/2010/main" val="3608353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B28262-4172-0CFA-AF4B-56A403FC60CA}"/>
              </a:ext>
            </a:extLst>
          </p:cNvPr>
          <p:cNvPicPr>
            <a:picLocks noChangeAspect="1"/>
          </p:cNvPicPr>
          <p:nvPr/>
        </p:nvPicPr>
        <p:blipFill>
          <a:blip r:embed="rId2"/>
          <a:stretch>
            <a:fillRect/>
          </a:stretch>
        </p:blipFill>
        <p:spPr>
          <a:xfrm>
            <a:off x="254000" y="799001"/>
            <a:ext cx="2936240" cy="1639400"/>
          </a:xfrm>
          <a:prstGeom prst="rect">
            <a:avLst/>
          </a:prstGeom>
        </p:spPr>
      </p:pic>
      <p:sp>
        <p:nvSpPr>
          <p:cNvPr id="6" name="TextBox 5">
            <a:extLst>
              <a:ext uri="{FF2B5EF4-FFF2-40B4-BE49-F238E27FC236}">
                <a16:creationId xmlns:a16="http://schemas.microsoft.com/office/drawing/2014/main" id="{11162D14-393F-6054-0074-D6B950B2E8A1}"/>
              </a:ext>
            </a:extLst>
          </p:cNvPr>
          <p:cNvSpPr txBox="1"/>
          <p:nvPr/>
        </p:nvSpPr>
        <p:spPr>
          <a:xfrm>
            <a:off x="198120" y="2458721"/>
            <a:ext cx="3169920" cy="369332"/>
          </a:xfrm>
          <a:prstGeom prst="rect">
            <a:avLst/>
          </a:prstGeom>
          <a:noFill/>
        </p:spPr>
        <p:txBody>
          <a:bodyPr wrap="square" rtlCol="0">
            <a:spAutoFit/>
          </a:bodyPr>
          <a:lstStyle/>
          <a:p>
            <a:r>
              <a:rPr lang="en-US" dirty="0">
                <a:hlinkClick r:id="rId3"/>
              </a:rPr>
              <a:t>https://vimeo.com/236428627</a:t>
            </a:r>
            <a:endParaRPr lang="en-US" dirty="0"/>
          </a:p>
        </p:txBody>
      </p:sp>
      <p:sp>
        <p:nvSpPr>
          <p:cNvPr id="7" name="TextBox 6">
            <a:extLst>
              <a:ext uri="{FF2B5EF4-FFF2-40B4-BE49-F238E27FC236}">
                <a16:creationId xmlns:a16="http://schemas.microsoft.com/office/drawing/2014/main" id="{B8F25618-EA3F-58D4-C388-3FEDE4454675}"/>
              </a:ext>
            </a:extLst>
          </p:cNvPr>
          <p:cNvSpPr txBox="1"/>
          <p:nvPr/>
        </p:nvSpPr>
        <p:spPr>
          <a:xfrm>
            <a:off x="3317240" y="512355"/>
            <a:ext cx="5618480" cy="923330"/>
          </a:xfrm>
          <a:prstGeom prst="rect">
            <a:avLst/>
          </a:prstGeom>
          <a:noFill/>
        </p:spPr>
        <p:txBody>
          <a:bodyPr wrap="square" rtlCol="0">
            <a:spAutoFit/>
          </a:bodyPr>
          <a:lstStyle/>
          <a:p>
            <a:r>
              <a:rPr lang="en-US" b="0" i="0" dirty="0">
                <a:solidFill>
                  <a:srgbClr val="1A2E3B"/>
                </a:solidFill>
                <a:effectLst/>
                <a:latin typeface="Helvetica Neue"/>
              </a:rPr>
              <a:t>In 1957, a Soviet street dog named Laika launched into space aboard Sputnik-2 and became the first animal to orbit the Earth. This is her story.</a:t>
            </a:r>
            <a:endParaRPr lang="en-US" dirty="0"/>
          </a:p>
        </p:txBody>
      </p:sp>
      <p:sp>
        <p:nvSpPr>
          <p:cNvPr id="8" name="TextBox 7">
            <a:extLst>
              <a:ext uri="{FF2B5EF4-FFF2-40B4-BE49-F238E27FC236}">
                <a16:creationId xmlns:a16="http://schemas.microsoft.com/office/drawing/2014/main" id="{EB0E6077-46CC-D6DB-1E8B-E9D2DEF16F15}"/>
              </a:ext>
            </a:extLst>
          </p:cNvPr>
          <p:cNvSpPr txBox="1"/>
          <p:nvPr/>
        </p:nvSpPr>
        <p:spPr>
          <a:xfrm>
            <a:off x="3317240" y="41190"/>
            <a:ext cx="5364480" cy="461665"/>
          </a:xfrm>
          <a:prstGeom prst="rect">
            <a:avLst/>
          </a:prstGeom>
          <a:noFill/>
        </p:spPr>
        <p:txBody>
          <a:bodyPr wrap="square" rtlCol="0">
            <a:spAutoFit/>
          </a:bodyPr>
          <a:lstStyle/>
          <a:p>
            <a:r>
              <a:rPr lang="en-US" sz="2400" b="1" i="0" u="sng" dirty="0">
                <a:solidFill>
                  <a:srgbClr val="1A2E3B"/>
                </a:solidFill>
                <a:effectLst/>
                <a:latin typeface="Helvetica Neue"/>
              </a:rPr>
              <a:t>Sputnik-2 or: Laika, Our Hero</a:t>
            </a:r>
          </a:p>
        </p:txBody>
      </p:sp>
      <p:pic>
        <p:nvPicPr>
          <p:cNvPr id="10" name="Picture 9">
            <a:extLst>
              <a:ext uri="{FF2B5EF4-FFF2-40B4-BE49-F238E27FC236}">
                <a16:creationId xmlns:a16="http://schemas.microsoft.com/office/drawing/2014/main" id="{EFA2CF98-191B-579C-6C18-CFC133668D3B}"/>
              </a:ext>
            </a:extLst>
          </p:cNvPr>
          <p:cNvPicPr>
            <a:picLocks noChangeAspect="1"/>
          </p:cNvPicPr>
          <p:nvPr/>
        </p:nvPicPr>
        <p:blipFill>
          <a:blip r:embed="rId4"/>
          <a:stretch>
            <a:fillRect/>
          </a:stretch>
        </p:blipFill>
        <p:spPr>
          <a:xfrm>
            <a:off x="254000" y="29937"/>
            <a:ext cx="2936240" cy="748744"/>
          </a:xfrm>
          <a:prstGeom prst="rect">
            <a:avLst/>
          </a:prstGeom>
        </p:spPr>
      </p:pic>
      <p:pic>
        <p:nvPicPr>
          <p:cNvPr id="12" name="Picture 11">
            <a:extLst>
              <a:ext uri="{FF2B5EF4-FFF2-40B4-BE49-F238E27FC236}">
                <a16:creationId xmlns:a16="http://schemas.microsoft.com/office/drawing/2014/main" id="{5ED71FA4-588D-3DE9-E000-BEF24CC1877E}"/>
              </a:ext>
            </a:extLst>
          </p:cNvPr>
          <p:cNvPicPr>
            <a:picLocks noChangeAspect="1"/>
          </p:cNvPicPr>
          <p:nvPr/>
        </p:nvPicPr>
        <p:blipFill>
          <a:blip r:embed="rId5"/>
          <a:stretch>
            <a:fillRect/>
          </a:stretch>
        </p:blipFill>
        <p:spPr>
          <a:xfrm>
            <a:off x="268082" y="3125048"/>
            <a:ext cx="2943004" cy="540171"/>
          </a:xfrm>
          <a:prstGeom prst="rect">
            <a:avLst/>
          </a:prstGeom>
        </p:spPr>
      </p:pic>
      <p:pic>
        <p:nvPicPr>
          <p:cNvPr id="14" name="Picture 13">
            <a:extLst>
              <a:ext uri="{FF2B5EF4-FFF2-40B4-BE49-F238E27FC236}">
                <a16:creationId xmlns:a16="http://schemas.microsoft.com/office/drawing/2014/main" id="{37993E98-F8D5-6A21-F3B4-802B9A111256}"/>
              </a:ext>
            </a:extLst>
          </p:cNvPr>
          <p:cNvPicPr>
            <a:picLocks noChangeAspect="1"/>
          </p:cNvPicPr>
          <p:nvPr/>
        </p:nvPicPr>
        <p:blipFill>
          <a:blip r:embed="rId6"/>
          <a:stretch>
            <a:fillRect/>
          </a:stretch>
        </p:blipFill>
        <p:spPr>
          <a:xfrm>
            <a:off x="268082" y="3702278"/>
            <a:ext cx="2943004" cy="1555522"/>
          </a:xfrm>
          <a:prstGeom prst="rect">
            <a:avLst/>
          </a:prstGeom>
        </p:spPr>
      </p:pic>
      <p:sp>
        <p:nvSpPr>
          <p:cNvPr id="15" name="TextBox 14">
            <a:extLst>
              <a:ext uri="{FF2B5EF4-FFF2-40B4-BE49-F238E27FC236}">
                <a16:creationId xmlns:a16="http://schemas.microsoft.com/office/drawing/2014/main" id="{EC75E8EA-04C2-7DDB-F9A1-2698BEE56FA1}"/>
              </a:ext>
            </a:extLst>
          </p:cNvPr>
          <p:cNvSpPr txBox="1"/>
          <p:nvPr/>
        </p:nvSpPr>
        <p:spPr>
          <a:xfrm>
            <a:off x="3317240" y="3489300"/>
            <a:ext cx="5618480" cy="923330"/>
          </a:xfrm>
          <a:prstGeom prst="rect">
            <a:avLst/>
          </a:prstGeom>
          <a:noFill/>
        </p:spPr>
        <p:txBody>
          <a:bodyPr wrap="square" rtlCol="0">
            <a:spAutoFit/>
          </a:bodyPr>
          <a:lstStyle/>
          <a:p>
            <a:r>
              <a:rPr lang="en-US" b="0" i="0" dirty="0">
                <a:solidFill>
                  <a:srgbClr val="1A2E3B"/>
                </a:solidFill>
                <a:effectLst/>
                <a:latin typeface="Helvetica Neue"/>
              </a:rPr>
              <a:t>In 1957, a Soviet street dog named Laika launched into space aboard Sputnik-2 and became the first animal to orbit the Earth. This is her story.</a:t>
            </a:r>
            <a:endParaRPr lang="en-US" dirty="0"/>
          </a:p>
        </p:txBody>
      </p:sp>
      <p:sp>
        <p:nvSpPr>
          <p:cNvPr id="16" name="TextBox 15">
            <a:extLst>
              <a:ext uri="{FF2B5EF4-FFF2-40B4-BE49-F238E27FC236}">
                <a16:creationId xmlns:a16="http://schemas.microsoft.com/office/drawing/2014/main" id="{E6270FE3-9F29-E031-BE50-1A7BBDE5252C}"/>
              </a:ext>
            </a:extLst>
          </p:cNvPr>
          <p:cNvSpPr txBox="1"/>
          <p:nvPr/>
        </p:nvSpPr>
        <p:spPr>
          <a:xfrm>
            <a:off x="3317240" y="3018135"/>
            <a:ext cx="5364480" cy="461665"/>
          </a:xfrm>
          <a:prstGeom prst="rect">
            <a:avLst/>
          </a:prstGeom>
          <a:noFill/>
        </p:spPr>
        <p:txBody>
          <a:bodyPr wrap="square" rtlCol="0">
            <a:spAutoFit/>
          </a:bodyPr>
          <a:lstStyle/>
          <a:p>
            <a:r>
              <a:rPr lang="en-US" sz="2400" b="1" i="0" u="sng" dirty="0">
                <a:solidFill>
                  <a:srgbClr val="1A2E3B"/>
                </a:solidFill>
                <a:effectLst/>
                <a:latin typeface="Helvetica Neue"/>
              </a:rPr>
              <a:t>Sputnik-2 or: Laika, Our Hero</a:t>
            </a:r>
          </a:p>
        </p:txBody>
      </p:sp>
      <p:pic>
        <p:nvPicPr>
          <p:cNvPr id="18" name="Picture 17">
            <a:extLst>
              <a:ext uri="{FF2B5EF4-FFF2-40B4-BE49-F238E27FC236}">
                <a16:creationId xmlns:a16="http://schemas.microsoft.com/office/drawing/2014/main" id="{CE3E47F8-A2B4-8894-5C21-D11D13D530AE}"/>
              </a:ext>
            </a:extLst>
          </p:cNvPr>
          <p:cNvPicPr>
            <a:picLocks noChangeAspect="1"/>
          </p:cNvPicPr>
          <p:nvPr/>
        </p:nvPicPr>
        <p:blipFill>
          <a:blip r:embed="rId7"/>
          <a:stretch>
            <a:fillRect/>
          </a:stretch>
        </p:blipFill>
        <p:spPr>
          <a:xfrm>
            <a:off x="341312" y="4860119"/>
            <a:ext cx="1019175" cy="3238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94467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57F61F-6679-5A14-7EF1-A73C82FEEBDE}"/>
              </a:ext>
            </a:extLst>
          </p:cNvPr>
          <p:cNvPicPr>
            <a:picLocks noChangeAspect="1"/>
          </p:cNvPicPr>
          <p:nvPr/>
        </p:nvPicPr>
        <p:blipFill>
          <a:blip r:embed="rId2"/>
          <a:stretch>
            <a:fillRect/>
          </a:stretch>
        </p:blipFill>
        <p:spPr>
          <a:xfrm>
            <a:off x="268082" y="3720294"/>
            <a:ext cx="2922158" cy="1645307"/>
          </a:xfrm>
          <a:prstGeom prst="rect">
            <a:avLst/>
          </a:prstGeom>
        </p:spPr>
      </p:pic>
      <p:pic>
        <p:nvPicPr>
          <p:cNvPr id="5" name="Picture 4">
            <a:extLst>
              <a:ext uri="{FF2B5EF4-FFF2-40B4-BE49-F238E27FC236}">
                <a16:creationId xmlns:a16="http://schemas.microsoft.com/office/drawing/2014/main" id="{39B28262-4172-0CFA-AF4B-56A403FC60CA}"/>
              </a:ext>
            </a:extLst>
          </p:cNvPr>
          <p:cNvPicPr>
            <a:picLocks noChangeAspect="1"/>
          </p:cNvPicPr>
          <p:nvPr/>
        </p:nvPicPr>
        <p:blipFill>
          <a:blip r:embed="rId3"/>
          <a:stretch>
            <a:fillRect/>
          </a:stretch>
        </p:blipFill>
        <p:spPr>
          <a:xfrm>
            <a:off x="254000" y="799001"/>
            <a:ext cx="2936240" cy="1639400"/>
          </a:xfrm>
          <a:prstGeom prst="rect">
            <a:avLst/>
          </a:prstGeom>
        </p:spPr>
      </p:pic>
      <p:sp>
        <p:nvSpPr>
          <p:cNvPr id="6" name="TextBox 5">
            <a:extLst>
              <a:ext uri="{FF2B5EF4-FFF2-40B4-BE49-F238E27FC236}">
                <a16:creationId xmlns:a16="http://schemas.microsoft.com/office/drawing/2014/main" id="{11162D14-393F-6054-0074-D6B950B2E8A1}"/>
              </a:ext>
            </a:extLst>
          </p:cNvPr>
          <p:cNvSpPr txBox="1"/>
          <p:nvPr/>
        </p:nvSpPr>
        <p:spPr>
          <a:xfrm>
            <a:off x="198120" y="2458721"/>
            <a:ext cx="3169920" cy="369332"/>
          </a:xfrm>
          <a:prstGeom prst="rect">
            <a:avLst/>
          </a:prstGeom>
          <a:noFill/>
        </p:spPr>
        <p:txBody>
          <a:bodyPr wrap="square" rtlCol="0">
            <a:spAutoFit/>
          </a:bodyPr>
          <a:lstStyle/>
          <a:p>
            <a:r>
              <a:rPr lang="en-US" dirty="0">
                <a:hlinkClick r:id="rId4"/>
              </a:rPr>
              <a:t>https://vimeo.com/236428627</a:t>
            </a:r>
            <a:endParaRPr lang="en-US" dirty="0"/>
          </a:p>
        </p:txBody>
      </p:sp>
      <p:sp>
        <p:nvSpPr>
          <p:cNvPr id="7" name="TextBox 6">
            <a:extLst>
              <a:ext uri="{FF2B5EF4-FFF2-40B4-BE49-F238E27FC236}">
                <a16:creationId xmlns:a16="http://schemas.microsoft.com/office/drawing/2014/main" id="{B8F25618-EA3F-58D4-C388-3FEDE4454675}"/>
              </a:ext>
            </a:extLst>
          </p:cNvPr>
          <p:cNvSpPr txBox="1"/>
          <p:nvPr/>
        </p:nvSpPr>
        <p:spPr>
          <a:xfrm>
            <a:off x="3317240" y="512355"/>
            <a:ext cx="5618480" cy="923330"/>
          </a:xfrm>
          <a:prstGeom prst="rect">
            <a:avLst/>
          </a:prstGeom>
          <a:noFill/>
        </p:spPr>
        <p:txBody>
          <a:bodyPr wrap="square" rtlCol="0">
            <a:spAutoFit/>
          </a:bodyPr>
          <a:lstStyle/>
          <a:p>
            <a:r>
              <a:rPr lang="en-US" b="0" i="0" dirty="0">
                <a:solidFill>
                  <a:srgbClr val="1A2E3B"/>
                </a:solidFill>
                <a:effectLst/>
                <a:latin typeface="Helvetica Neue"/>
              </a:rPr>
              <a:t>In 1957, a Soviet street dog named Laika launched into space aboard Sputnik-2 and became the first animal to orbit the Earth. This is her story.</a:t>
            </a:r>
            <a:endParaRPr lang="en-US" dirty="0"/>
          </a:p>
        </p:txBody>
      </p:sp>
      <p:sp>
        <p:nvSpPr>
          <p:cNvPr id="8" name="TextBox 7">
            <a:extLst>
              <a:ext uri="{FF2B5EF4-FFF2-40B4-BE49-F238E27FC236}">
                <a16:creationId xmlns:a16="http://schemas.microsoft.com/office/drawing/2014/main" id="{EB0E6077-46CC-D6DB-1E8B-E9D2DEF16F15}"/>
              </a:ext>
            </a:extLst>
          </p:cNvPr>
          <p:cNvSpPr txBox="1"/>
          <p:nvPr/>
        </p:nvSpPr>
        <p:spPr>
          <a:xfrm>
            <a:off x="3317240" y="41190"/>
            <a:ext cx="5364480" cy="461665"/>
          </a:xfrm>
          <a:prstGeom prst="rect">
            <a:avLst/>
          </a:prstGeom>
          <a:noFill/>
        </p:spPr>
        <p:txBody>
          <a:bodyPr wrap="square" rtlCol="0">
            <a:spAutoFit/>
          </a:bodyPr>
          <a:lstStyle/>
          <a:p>
            <a:r>
              <a:rPr lang="en-US" sz="2400" b="1" i="0" u="sng" dirty="0">
                <a:solidFill>
                  <a:srgbClr val="1A2E3B"/>
                </a:solidFill>
                <a:effectLst/>
                <a:latin typeface="Helvetica Neue"/>
              </a:rPr>
              <a:t>Sputnik-2 or: Laika, Our Hero</a:t>
            </a:r>
          </a:p>
        </p:txBody>
      </p:sp>
      <p:pic>
        <p:nvPicPr>
          <p:cNvPr id="10" name="Picture 9">
            <a:extLst>
              <a:ext uri="{FF2B5EF4-FFF2-40B4-BE49-F238E27FC236}">
                <a16:creationId xmlns:a16="http://schemas.microsoft.com/office/drawing/2014/main" id="{EFA2CF98-191B-579C-6C18-CFC133668D3B}"/>
              </a:ext>
            </a:extLst>
          </p:cNvPr>
          <p:cNvPicPr>
            <a:picLocks noChangeAspect="1"/>
          </p:cNvPicPr>
          <p:nvPr/>
        </p:nvPicPr>
        <p:blipFill>
          <a:blip r:embed="rId5"/>
          <a:stretch>
            <a:fillRect/>
          </a:stretch>
        </p:blipFill>
        <p:spPr>
          <a:xfrm>
            <a:off x="254000" y="29937"/>
            <a:ext cx="2936240" cy="748744"/>
          </a:xfrm>
          <a:prstGeom prst="rect">
            <a:avLst/>
          </a:prstGeom>
        </p:spPr>
      </p:pic>
      <p:pic>
        <p:nvPicPr>
          <p:cNvPr id="12" name="Picture 11">
            <a:extLst>
              <a:ext uri="{FF2B5EF4-FFF2-40B4-BE49-F238E27FC236}">
                <a16:creationId xmlns:a16="http://schemas.microsoft.com/office/drawing/2014/main" id="{5ED71FA4-588D-3DE9-E000-BEF24CC1877E}"/>
              </a:ext>
            </a:extLst>
          </p:cNvPr>
          <p:cNvPicPr>
            <a:picLocks noChangeAspect="1"/>
          </p:cNvPicPr>
          <p:nvPr/>
        </p:nvPicPr>
        <p:blipFill>
          <a:blip r:embed="rId6"/>
          <a:stretch>
            <a:fillRect/>
          </a:stretch>
        </p:blipFill>
        <p:spPr>
          <a:xfrm>
            <a:off x="268082" y="3125048"/>
            <a:ext cx="2943004" cy="540171"/>
          </a:xfrm>
          <a:prstGeom prst="rect">
            <a:avLst/>
          </a:prstGeom>
        </p:spPr>
      </p:pic>
      <p:sp>
        <p:nvSpPr>
          <p:cNvPr id="15" name="TextBox 14">
            <a:extLst>
              <a:ext uri="{FF2B5EF4-FFF2-40B4-BE49-F238E27FC236}">
                <a16:creationId xmlns:a16="http://schemas.microsoft.com/office/drawing/2014/main" id="{EC75E8EA-04C2-7DDB-F9A1-2698BEE56FA1}"/>
              </a:ext>
            </a:extLst>
          </p:cNvPr>
          <p:cNvSpPr txBox="1"/>
          <p:nvPr/>
        </p:nvSpPr>
        <p:spPr>
          <a:xfrm>
            <a:off x="3317240" y="3489300"/>
            <a:ext cx="5618480" cy="923330"/>
          </a:xfrm>
          <a:prstGeom prst="rect">
            <a:avLst/>
          </a:prstGeom>
          <a:noFill/>
        </p:spPr>
        <p:txBody>
          <a:bodyPr wrap="square" rtlCol="0">
            <a:spAutoFit/>
          </a:bodyPr>
          <a:lstStyle/>
          <a:p>
            <a:r>
              <a:rPr lang="en-US" b="0" i="0" dirty="0">
                <a:solidFill>
                  <a:srgbClr val="1A2E3B"/>
                </a:solidFill>
                <a:effectLst/>
                <a:latin typeface="Helvetica Neue"/>
              </a:rPr>
              <a:t>In 1957, a Soviet street dog named Laika launched into space aboard Sputnik-2 and became the first animal to orbit the Earth. This is her story.</a:t>
            </a:r>
            <a:endParaRPr lang="en-US" dirty="0"/>
          </a:p>
        </p:txBody>
      </p:sp>
      <p:sp>
        <p:nvSpPr>
          <p:cNvPr id="16" name="TextBox 15">
            <a:extLst>
              <a:ext uri="{FF2B5EF4-FFF2-40B4-BE49-F238E27FC236}">
                <a16:creationId xmlns:a16="http://schemas.microsoft.com/office/drawing/2014/main" id="{E6270FE3-9F29-E031-BE50-1A7BBDE5252C}"/>
              </a:ext>
            </a:extLst>
          </p:cNvPr>
          <p:cNvSpPr txBox="1"/>
          <p:nvPr/>
        </p:nvSpPr>
        <p:spPr>
          <a:xfrm>
            <a:off x="3317240" y="3018135"/>
            <a:ext cx="5364480" cy="461665"/>
          </a:xfrm>
          <a:prstGeom prst="rect">
            <a:avLst/>
          </a:prstGeom>
          <a:noFill/>
        </p:spPr>
        <p:txBody>
          <a:bodyPr wrap="square" rtlCol="0">
            <a:spAutoFit/>
          </a:bodyPr>
          <a:lstStyle/>
          <a:p>
            <a:r>
              <a:rPr lang="en-US" sz="2400" b="1" i="0" u="sng" dirty="0">
                <a:solidFill>
                  <a:srgbClr val="1A2E3B"/>
                </a:solidFill>
                <a:effectLst/>
                <a:latin typeface="Helvetica Neue"/>
              </a:rPr>
              <a:t>Sputnik-2 or: Laika, Our Hero</a:t>
            </a:r>
          </a:p>
        </p:txBody>
      </p:sp>
      <p:pic>
        <p:nvPicPr>
          <p:cNvPr id="18" name="Picture 17">
            <a:extLst>
              <a:ext uri="{FF2B5EF4-FFF2-40B4-BE49-F238E27FC236}">
                <a16:creationId xmlns:a16="http://schemas.microsoft.com/office/drawing/2014/main" id="{CE3E47F8-A2B4-8894-5C21-D11D13D530AE}"/>
              </a:ext>
            </a:extLst>
          </p:cNvPr>
          <p:cNvPicPr>
            <a:picLocks noChangeAspect="1"/>
          </p:cNvPicPr>
          <p:nvPr/>
        </p:nvPicPr>
        <p:blipFill>
          <a:blip r:embed="rId7"/>
          <a:stretch>
            <a:fillRect/>
          </a:stretch>
        </p:blipFill>
        <p:spPr>
          <a:xfrm>
            <a:off x="379412" y="4936319"/>
            <a:ext cx="1019175" cy="3238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FB68A7C3-1AC3-A8BA-73FE-013AF3BC85FD}"/>
              </a:ext>
            </a:extLst>
          </p:cNvPr>
          <p:cNvPicPr>
            <a:picLocks noChangeAspect="1"/>
          </p:cNvPicPr>
          <p:nvPr/>
        </p:nvPicPr>
        <p:blipFill>
          <a:blip r:embed="rId8"/>
          <a:stretch>
            <a:fillRect/>
          </a:stretch>
        </p:blipFill>
        <p:spPr>
          <a:xfrm>
            <a:off x="7785100" y="4325361"/>
            <a:ext cx="4301353" cy="2416108"/>
          </a:xfrm>
          <a:prstGeom prst="rect">
            <a:avLst/>
          </a:prstGeom>
        </p:spPr>
      </p:pic>
    </p:spTree>
    <p:extLst>
      <p:ext uri="{BB962C8B-B14F-4D97-AF65-F5344CB8AC3E}">
        <p14:creationId xmlns:p14="http://schemas.microsoft.com/office/powerpoint/2010/main" val="3331859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B68A7C3-1AC3-A8BA-73FE-013AF3BC85FD}"/>
              </a:ext>
            </a:extLst>
          </p:cNvPr>
          <p:cNvPicPr>
            <a:picLocks noChangeAspect="1"/>
          </p:cNvPicPr>
          <p:nvPr/>
        </p:nvPicPr>
        <p:blipFill>
          <a:blip r:embed="rId2"/>
          <a:stretch>
            <a:fillRect/>
          </a:stretch>
        </p:blipFill>
        <p:spPr>
          <a:xfrm>
            <a:off x="288339" y="3721100"/>
            <a:ext cx="2895810" cy="1626602"/>
          </a:xfrm>
          <a:prstGeom prst="rect">
            <a:avLst/>
          </a:prstGeom>
        </p:spPr>
      </p:pic>
      <p:pic>
        <p:nvPicPr>
          <p:cNvPr id="5" name="Picture 4">
            <a:extLst>
              <a:ext uri="{FF2B5EF4-FFF2-40B4-BE49-F238E27FC236}">
                <a16:creationId xmlns:a16="http://schemas.microsoft.com/office/drawing/2014/main" id="{39B28262-4172-0CFA-AF4B-56A403FC60CA}"/>
              </a:ext>
            </a:extLst>
          </p:cNvPr>
          <p:cNvPicPr>
            <a:picLocks noChangeAspect="1"/>
          </p:cNvPicPr>
          <p:nvPr/>
        </p:nvPicPr>
        <p:blipFill>
          <a:blip r:embed="rId3"/>
          <a:stretch>
            <a:fillRect/>
          </a:stretch>
        </p:blipFill>
        <p:spPr>
          <a:xfrm>
            <a:off x="254000" y="799001"/>
            <a:ext cx="2936240" cy="1639400"/>
          </a:xfrm>
          <a:prstGeom prst="rect">
            <a:avLst/>
          </a:prstGeom>
        </p:spPr>
      </p:pic>
      <p:sp>
        <p:nvSpPr>
          <p:cNvPr id="6" name="TextBox 5">
            <a:extLst>
              <a:ext uri="{FF2B5EF4-FFF2-40B4-BE49-F238E27FC236}">
                <a16:creationId xmlns:a16="http://schemas.microsoft.com/office/drawing/2014/main" id="{11162D14-393F-6054-0074-D6B950B2E8A1}"/>
              </a:ext>
            </a:extLst>
          </p:cNvPr>
          <p:cNvSpPr txBox="1"/>
          <p:nvPr/>
        </p:nvSpPr>
        <p:spPr>
          <a:xfrm>
            <a:off x="198120" y="2458721"/>
            <a:ext cx="3169920" cy="369332"/>
          </a:xfrm>
          <a:prstGeom prst="rect">
            <a:avLst/>
          </a:prstGeom>
          <a:noFill/>
        </p:spPr>
        <p:txBody>
          <a:bodyPr wrap="square" rtlCol="0">
            <a:spAutoFit/>
          </a:bodyPr>
          <a:lstStyle/>
          <a:p>
            <a:r>
              <a:rPr lang="en-US" dirty="0">
                <a:hlinkClick r:id="rId4"/>
              </a:rPr>
              <a:t>https://vimeo.com/236428627</a:t>
            </a:r>
            <a:endParaRPr lang="en-US" dirty="0"/>
          </a:p>
        </p:txBody>
      </p:sp>
      <p:sp>
        <p:nvSpPr>
          <p:cNvPr id="7" name="TextBox 6">
            <a:extLst>
              <a:ext uri="{FF2B5EF4-FFF2-40B4-BE49-F238E27FC236}">
                <a16:creationId xmlns:a16="http://schemas.microsoft.com/office/drawing/2014/main" id="{B8F25618-EA3F-58D4-C388-3FEDE4454675}"/>
              </a:ext>
            </a:extLst>
          </p:cNvPr>
          <p:cNvSpPr txBox="1"/>
          <p:nvPr/>
        </p:nvSpPr>
        <p:spPr>
          <a:xfrm>
            <a:off x="3317240" y="512355"/>
            <a:ext cx="5618480" cy="923330"/>
          </a:xfrm>
          <a:prstGeom prst="rect">
            <a:avLst/>
          </a:prstGeom>
          <a:noFill/>
        </p:spPr>
        <p:txBody>
          <a:bodyPr wrap="square" rtlCol="0">
            <a:spAutoFit/>
          </a:bodyPr>
          <a:lstStyle/>
          <a:p>
            <a:r>
              <a:rPr lang="en-US" b="0" i="0" dirty="0">
                <a:solidFill>
                  <a:srgbClr val="1A2E3B"/>
                </a:solidFill>
                <a:effectLst/>
                <a:latin typeface="Helvetica Neue"/>
              </a:rPr>
              <a:t>In 1957, a Soviet street dog named Laika launched into space aboard Sputnik-2 and became the first animal to orbit the Earth. This is her story.</a:t>
            </a:r>
            <a:endParaRPr lang="en-US" dirty="0"/>
          </a:p>
        </p:txBody>
      </p:sp>
      <p:sp>
        <p:nvSpPr>
          <p:cNvPr id="8" name="TextBox 7">
            <a:extLst>
              <a:ext uri="{FF2B5EF4-FFF2-40B4-BE49-F238E27FC236}">
                <a16:creationId xmlns:a16="http://schemas.microsoft.com/office/drawing/2014/main" id="{EB0E6077-46CC-D6DB-1E8B-E9D2DEF16F15}"/>
              </a:ext>
            </a:extLst>
          </p:cNvPr>
          <p:cNvSpPr txBox="1"/>
          <p:nvPr/>
        </p:nvSpPr>
        <p:spPr>
          <a:xfrm>
            <a:off x="3317240" y="41190"/>
            <a:ext cx="5364480" cy="461665"/>
          </a:xfrm>
          <a:prstGeom prst="rect">
            <a:avLst/>
          </a:prstGeom>
          <a:noFill/>
        </p:spPr>
        <p:txBody>
          <a:bodyPr wrap="square" rtlCol="0">
            <a:spAutoFit/>
          </a:bodyPr>
          <a:lstStyle/>
          <a:p>
            <a:r>
              <a:rPr lang="en-US" sz="2400" b="1" i="0" u="sng" dirty="0">
                <a:solidFill>
                  <a:srgbClr val="1A2E3B"/>
                </a:solidFill>
                <a:effectLst/>
                <a:latin typeface="Helvetica Neue"/>
              </a:rPr>
              <a:t>Sputnik-2 or: Laika, Our Hero</a:t>
            </a:r>
          </a:p>
        </p:txBody>
      </p:sp>
      <p:pic>
        <p:nvPicPr>
          <p:cNvPr id="10" name="Picture 9">
            <a:extLst>
              <a:ext uri="{FF2B5EF4-FFF2-40B4-BE49-F238E27FC236}">
                <a16:creationId xmlns:a16="http://schemas.microsoft.com/office/drawing/2014/main" id="{EFA2CF98-191B-579C-6C18-CFC133668D3B}"/>
              </a:ext>
            </a:extLst>
          </p:cNvPr>
          <p:cNvPicPr>
            <a:picLocks noChangeAspect="1"/>
          </p:cNvPicPr>
          <p:nvPr/>
        </p:nvPicPr>
        <p:blipFill>
          <a:blip r:embed="rId5"/>
          <a:stretch>
            <a:fillRect/>
          </a:stretch>
        </p:blipFill>
        <p:spPr>
          <a:xfrm>
            <a:off x="254000" y="29937"/>
            <a:ext cx="2936240" cy="748744"/>
          </a:xfrm>
          <a:prstGeom prst="rect">
            <a:avLst/>
          </a:prstGeom>
        </p:spPr>
      </p:pic>
      <p:sp>
        <p:nvSpPr>
          <p:cNvPr id="15" name="TextBox 14">
            <a:extLst>
              <a:ext uri="{FF2B5EF4-FFF2-40B4-BE49-F238E27FC236}">
                <a16:creationId xmlns:a16="http://schemas.microsoft.com/office/drawing/2014/main" id="{EC75E8EA-04C2-7DDB-F9A1-2698BEE56FA1}"/>
              </a:ext>
            </a:extLst>
          </p:cNvPr>
          <p:cNvSpPr txBox="1"/>
          <p:nvPr/>
        </p:nvSpPr>
        <p:spPr>
          <a:xfrm>
            <a:off x="3317240" y="3489300"/>
            <a:ext cx="5618480" cy="369332"/>
          </a:xfrm>
          <a:prstGeom prst="rect">
            <a:avLst/>
          </a:prstGeom>
          <a:noFill/>
        </p:spPr>
        <p:txBody>
          <a:bodyPr wrap="square" rtlCol="0">
            <a:spAutoFit/>
          </a:bodyPr>
          <a:lstStyle/>
          <a:p>
            <a:r>
              <a:rPr lang="en-US" b="0" i="0" dirty="0">
                <a:solidFill>
                  <a:srgbClr val="1A2E3B"/>
                </a:solidFill>
                <a:effectLst/>
                <a:latin typeface="Helvetica Neue"/>
              </a:rPr>
              <a:t>Ancient Aliens Reference</a:t>
            </a:r>
            <a:endParaRPr lang="en-US" dirty="0"/>
          </a:p>
        </p:txBody>
      </p:sp>
      <p:sp>
        <p:nvSpPr>
          <p:cNvPr id="16" name="TextBox 15">
            <a:extLst>
              <a:ext uri="{FF2B5EF4-FFF2-40B4-BE49-F238E27FC236}">
                <a16:creationId xmlns:a16="http://schemas.microsoft.com/office/drawing/2014/main" id="{E6270FE3-9F29-E031-BE50-1A7BBDE5252C}"/>
              </a:ext>
            </a:extLst>
          </p:cNvPr>
          <p:cNvSpPr txBox="1"/>
          <p:nvPr/>
        </p:nvSpPr>
        <p:spPr>
          <a:xfrm>
            <a:off x="3317240" y="3018135"/>
            <a:ext cx="5364480" cy="461665"/>
          </a:xfrm>
          <a:prstGeom prst="rect">
            <a:avLst/>
          </a:prstGeom>
          <a:noFill/>
        </p:spPr>
        <p:txBody>
          <a:bodyPr wrap="square" rtlCol="0">
            <a:spAutoFit/>
          </a:bodyPr>
          <a:lstStyle/>
          <a:p>
            <a:r>
              <a:rPr lang="en-US" sz="2400" b="1" i="0" u="sng" dirty="0">
                <a:solidFill>
                  <a:srgbClr val="1A2E3B"/>
                </a:solidFill>
                <a:effectLst/>
                <a:latin typeface="Helvetica Neue"/>
              </a:rPr>
              <a:t>Ancient Civilization Before Humans</a:t>
            </a:r>
          </a:p>
        </p:txBody>
      </p:sp>
      <p:pic>
        <p:nvPicPr>
          <p:cNvPr id="18" name="Picture 17">
            <a:extLst>
              <a:ext uri="{FF2B5EF4-FFF2-40B4-BE49-F238E27FC236}">
                <a16:creationId xmlns:a16="http://schemas.microsoft.com/office/drawing/2014/main" id="{CE3E47F8-A2B4-8894-5C21-D11D13D530AE}"/>
              </a:ext>
            </a:extLst>
          </p:cNvPr>
          <p:cNvPicPr>
            <a:picLocks noChangeAspect="1"/>
          </p:cNvPicPr>
          <p:nvPr/>
        </p:nvPicPr>
        <p:blipFill>
          <a:blip r:embed="rId6"/>
          <a:stretch>
            <a:fillRect/>
          </a:stretch>
        </p:blipFill>
        <p:spPr>
          <a:xfrm>
            <a:off x="379412" y="4936319"/>
            <a:ext cx="1019175" cy="3238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40150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4133A73C-0F7E-C02E-26B2-A967868F9687}"/>
              </a:ext>
            </a:extLst>
          </p:cNvPr>
          <p:cNvPicPr>
            <a:picLocks noChangeAspect="1"/>
          </p:cNvPicPr>
          <p:nvPr/>
        </p:nvPicPr>
        <p:blipFill>
          <a:blip r:embed="rId2"/>
          <a:stretch>
            <a:fillRect/>
          </a:stretch>
        </p:blipFill>
        <p:spPr>
          <a:xfrm>
            <a:off x="1462085" y="3108826"/>
            <a:ext cx="2005953" cy="570582"/>
          </a:xfrm>
          <a:prstGeom prst="rect">
            <a:avLst/>
          </a:prstGeom>
        </p:spPr>
      </p:pic>
      <p:pic>
        <p:nvPicPr>
          <p:cNvPr id="9" name="Picture 8">
            <a:extLst>
              <a:ext uri="{FF2B5EF4-FFF2-40B4-BE49-F238E27FC236}">
                <a16:creationId xmlns:a16="http://schemas.microsoft.com/office/drawing/2014/main" id="{FB68A7C3-1AC3-A8BA-73FE-013AF3BC85FD}"/>
              </a:ext>
            </a:extLst>
          </p:cNvPr>
          <p:cNvPicPr>
            <a:picLocks noChangeAspect="1"/>
          </p:cNvPicPr>
          <p:nvPr/>
        </p:nvPicPr>
        <p:blipFill>
          <a:blip r:embed="rId3"/>
          <a:stretch>
            <a:fillRect/>
          </a:stretch>
        </p:blipFill>
        <p:spPr>
          <a:xfrm>
            <a:off x="288339" y="3721100"/>
            <a:ext cx="2895810" cy="1626602"/>
          </a:xfrm>
          <a:prstGeom prst="rect">
            <a:avLst/>
          </a:prstGeom>
        </p:spPr>
      </p:pic>
      <p:pic>
        <p:nvPicPr>
          <p:cNvPr id="5" name="Picture 4">
            <a:extLst>
              <a:ext uri="{FF2B5EF4-FFF2-40B4-BE49-F238E27FC236}">
                <a16:creationId xmlns:a16="http://schemas.microsoft.com/office/drawing/2014/main" id="{39B28262-4172-0CFA-AF4B-56A403FC60CA}"/>
              </a:ext>
            </a:extLst>
          </p:cNvPr>
          <p:cNvPicPr>
            <a:picLocks noChangeAspect="1"/>
          </p:cNvPicPr>
          <p:nvPr/>
        </p:nvPicPr>
        <p:blipFill>
          <a:blip r:embed="rId4"/>
          <a:stretch>
            <a:fillRect/>
          </a:stretch>
        </p:blipFill>
        <p:spPr>
          <a:xfrm>
            <a:off x="254000" y="799001"/>
            <a:ext cx="2936240" cy="1639400"/>
          </a:xfrm>
          <a:prstGeom prst="rect">
            <a:avLst/>
          </a:prstGeom>
        </p:spPr>
      </p:pic>
      <p:sp>
        <p:nvSpPr>
          <p:cNvPr id="6" name="TextBox 5">
            <a:extLst>
              <a:ext uri="{FF2B5EF4-FFF2-40B4-BE49-F238E27FC236}">
                <a16:creationId xmlns:a16="http://schemas.microsoft.com/office/drawing/2014/main" id="{11162D14-393F-6054-0074-D6B950B2E8A1}"/>
              </a:ext>
            </a:extLst>
          </p:cNvPr>
          <p:cNvSpPr txBox="1"/>
          <p:nvPr/>
        </p:nvSpPr>
        <p:spPr>
          <a:xfrm>
            <a:off x="198120" y="2458721"/>
            <a:ext cx="3169920" cy="369332"/>
          </a:xfrm>
          <a:prstGeom prst="rect">
            <a:avLst/>
          </a:prstGeom>
          <a:noFill/>
        </p:spPr>
        <p:txBody>
          <a:bodyPr wrap="square" rtlCol="0">
            <a:spAutoFit/>
          </a:bodyPr>
          <a:lstStyle/>
          <a:p>
            <a:r>
              <a:rPr lang="en-US" dirty="0">
                <a:hlinkClick r:id="rId5"/>
              </a:rPr>
              <a:t>https://vimeo.com/236428627</a:t>
            </a:r>
            <a:endParaRPr lang="en-US" dirty="0"/>
          </a:p>
        </p:txBody>
      </p:sp>
      <p:sp>
        <p:nvSpPr>
          <p:cNvPr id="7" name="TextBox 6">
            <a:extLst>
              <a:ext uri="{FF2B5EF4-FFF2-40B4-BE49-F238E27FC236}">
                <a16:creationId xmlns:a16="http://schemas.microsoft.com/office/drawing/2014/main" id="{B8F25618-EA3F-58D4-C388-3FEDE4454675}"/>
              </a:ext>
            </a:extLst>
          </p:cNvPr>
          <p:cNvSpPr txBox="1"/>
          <p:nvPr/>
        </p:nvSpPr>
        <p:spPr>
          <a:xfrm>
            <a:off x="3317240" y="512355"/>
            <a:ext cx="5618480" cy="923330"/>
          </a:xfrm>
          <a:prstGeom prst="rect">
            <a:avLst/>
          </a:prstGeom>
          <a:noFill/>
        </p:spPr>
        <p:txBody>
          <a:bodyPr wrap="square" rtlCol="0">
            <a:spAutoFit/>
          </a:bodyPr>
          <a:lstStyle/>
          <a:p>
            <a:r>
              <a:rPr lang="en-US" b="0" i="0" dirty="0">
                <a:solidFill>
                  <a:srgbClr val="1A2E3B"/>
                </a:solidFill>
                <a:effectLst/>
                <a:latin typeface="Helvetica Neue"/>
              </a:rPr>
              <a:t>In 1957, a Soviet street dog named Laika launched into space aboard Sputnik-2 and became the first animal to orbit the Earth. This is her story.</a:t>
            </a:r>
            <a:endParaRPr lang="en-US" dirty="0"/>
          </a:p>
        </p:txBody>
      </p:sp>
      <p:sp>
        <p:nvSpPr>
          <p:cNvPr id="8" name="TextBox 7">
            <a:extLst>
              <a:ext uri="{FF2B5EF4-FFF2-40B4-BE49-F238E27FC236}">
                <a16:creationId xmlns:a16="http://schemas.microsoft.com/office/drawing/2014/main" id="{EB0E6077-46CC-D6DB-1E8B-E9D2DEF16F15}"/>
              </a:ext>
            </a:extLst>
          </p:cNvPr>
          <p:cNvSpPr txBox="1"/>
          <p:nvPr/>
        </p:nvSpPr>
        <p:spPr>
          <a:xfrm>
            <a:off x="3317240" y="41190"/>
            <a:ext cx="5364480" cy="461665"/>
          </a:xfrm>
          <a:prstGeom prst="rect">
            <a:avLst/>
          </a:prstGeom>
          <a:noFill/>
        </p:spPr>
        <p:txBody>
          <a:bodyPr wrap="square" rtlCol="0">
            <a:spAutoFit/>
          </a:bodyPr>
          <a:lstStyle/>
          <a:p>
            <a:r>
              <a:rPr lang="en-US" sz="2400" b="1" i="0" u="sng" dirty="0">
                <a:solidFill>
                  <a:srgbClr val="1A2E3B"/>
                </a:solidFill>
                <a:effectLst/>
                <a:latin typeface="Helvetica Neue"/>
              </a:rPr>
              <a:t>Sputnik-2 or: Laika, Our Hero</a:t>
            </a:r>
          </a:p>
        </p:txBody>
      </p:sp>
      <p:pic>
        <p:nvPicPr>
          <p:cNvPr id="10" name="Picture 9">
            <a:extLst>
              <a:ext uri="{FF2B5EF4-FFF2-40B4-BE49-F238E27FC236}">
                <a16:creationId xmlns:a16="http://schemas.microsoft.com/office/drawing/2014/main" id="{EFA2CF98-191B-579C-6C18-CFC133668D3B}"/>
              </a:ext>
            </a:extLst>
          </p:cNvPr>
          <p:cNvPicPr>
            <a:picLocks noChangeAspect="1"/>
          </p:cNvPicPr>
          <p:nvPr/>
        </p:nvPicPr>
        <p:blipFill>
          <a:blip r:embed="rId6"/>
          <a:stretch>
            <a:fillRect/>
          </a:stretch>
        </p:blipFill>
        <p:spPr>
          <a:xfrm>
            <a:off x="254000" y="29937"/>
            <a:ext cx="2936240" cy="748744"/>
          </a:xfrm>
          <a:prstGeom prst="rect">
            <a:avLst/>
          </a:prstGeom>
        </p:spPr>
      </p:pic>
      <p:sp>
        <p:nvSpPr>
          <p:cNvPr id="15" name="TextBox 14">
            <a:extLst>
              <a:ext uri="{FF2B5EF4-FFF2-40B4-BE49-F238E27FC236}">
                <a16:creationId xmlns:a16="http://schemas.microsoft.com/office/drawing/2014/main" id="{EC75E8EA-04C2-7DDB-F9A1-2698BEE56FA1}"/>
              </a:ext>
            </a:extLst>
          </p:cNvPr>
          <p:cNvSpPr txBox="1"/>
          <p:nvPr/>
        </p:nvSpPr>
        <p:spPr>
          <a:xfrm>
            <a:off x="3317240" y="3431244"/>
            <a:ext cx="8874760" cy="923330"/>
          </a:xfrm>
          <a:prstGeom prst="rect">
            <a:avLst/>
          </a:prstGeom>
          <a:noFill/>
        </p:spPr>
        <p:txBody>
          <a:bodyPr wrap="square" rtlCol="0">
            <a:spAutoFit/>
          </a:bodyPr>
          <a:lstStyle/>
          <a:p>
            <a:r>
              <a:rPr lang="en-US" dirty="0">
                <a:solidFill>
                  <a:srgbClr val="1A2E3B"/>
                </a:solidFill>
                <a:latin typeface="Helvetica Neue"/>
              </a:rPr>
              <a:t>Key current climate Data-Capture Systems Design</a:t>
            </a:r>
            <a:r>
              <a:rPr lang="en-US" b="0" i="0" dirty="0">
                <a:solidFill>
                  <a:srgbClr val="1A2E3B"/>
                </a:solidFill>
                <a:effectLst/>
                <a:latin typeface="Helvetica Neue"/>
              </a:rPr>
              <a:t>.</a:t>
            </a:r>
          </a:p>
          <a:p>
            <a:r>
              <a:rPr lang="en-US" dirty="0">
                <a:solidFill>
                  <a:srgbClr val="1A2E3B"/>
                </a:solidFill>
                <a:latin typeface="Helvetica Neue"/>
              </a:rPr>
              <a:t>Key analysis data &gt; Suess Effect (CO2 isotope ratios)</a:t>
            </a:r>
          </a:p>
          <a:p>
            <a:r>
              <a:rPr lang="en-US" dirty="0">
                <a:solidFill>
                  <a:srgbClr val="1A2E3B"/>
                </a:solidFill>
                <a:latin typeface="Helvetica Neue"/>
              </a:rPr>
              <a:t>Public-Facing Modeling Analysis Front-Ends with pre-set generated query results.</a:t>
            </a:r>
            <a:endParaRPr lang="en-US" dirty="0"/>
          </a:p>
        </p:txBody>
      </p:sp>
      <p:sp>
        <p:nvSpPr>
          <p:cNvPr id="16" name="TextBox 15">
            <a:extLst>
              <a:ext uri="{FF2B5EF4-FFF2-40B4-BE49-F238E27FC236}">
                <a16:creationId xmlns:a16="http://schemas.microsoft.com/office/drawing/2014/main" id="{E6270FE3-9F29-E031-BE50-1A7BBDE5252C}"/>
              </a:ext>
            </a:extLst>
          </p:cNvPr>
          <p:cNvSpPr txBox="1"/>
          <p:nvPr/>
        </p:nvSpPr>
        <p:spPr>
          <a:xfrm>
            <a:off x="3317240" y="3018135"/>
            <a:ext cx="5364480" cy="461665"/>
          </a:xfrm>
          <a:prstGeom prst="rect">
            <a:avLst/>
          </a:prstGeom>
          <a:noFill/>
        </p:spPr>
        <p:txBody>
          <a:bodyPr wrap="square" rtlCol="0">
            <a:spAutoFit/>
          </a:bodyPr>
          <a:lstStyle/>
          <a:p>
            <a:r>
              <a:rPr lang="en-US" sz="2400" b="1" i="0" u="sng" dirty="0">
                <a:solidFill>
                  <a:srgbClr val="1A2E3B"/>
                </a:solidFill>
                <a:effectLst/>
                <a:latin typeface="Helvetica Neue"/>
              </a:rPr>
              <a:t>Climate Change Research</a:t>
            </a:r>
          </a:p>
        </p:txBody>
      </p:sp>
      <p:sp>
        <p:nvSpPr>
          <p:cNvPr id="3" name="TextBox 2">
            <a:extLst>
              <a:ext uri="{FF2B5EF4-FFF2-40B4-BE49-F238E27FC236}">
                <a16:creationId xmlns:a16="http://schemas.microsoft.com/office/drawing/2014/main" id="{300574EB-0569-2FE4-5CAE-13F1243B1D73}"/>
              </a:ext>
            </a:extLst>
          </p:cNvPr>
          <p:cNvSpPr txBox="1"/>
          <p:nvPr/>
        </p:nvSpPr>
        <p:spPr>
          <a:xfrm>
            <a:off x="1170320" y="5935667"/>
            <a:ext cx="6096000" cy="1200329"/>
          </a:xfrm>
          <a:prstGeom prst="rect">
            <a:avLst/>
          </a:prstGeom>
          <a:noFill/>
        </p:spPr>
        <p:txBody>
          <a:bodyPr wrap="square">
            <a:spAutoFit/>
          </a:bodyPr>
          <a:lstStyle/>
          <a:p>
            <a:r>
              <a:rPr lang="en-US" dirty="0">
                <a:hlinkClick r:id="rId7"/>
              </a:rPr>
              <a:t>https://www.sciencedirect.com/science/article/abs/pii/0160412079900059#:~:text=The%20Suess%20Effect%20is%20a,the%20combustion%20of%20fossil%20fuels</a:t>
            </a:r>
            <a:r>
              <a:rPr lang="en-US" dirty="0"/>
              <a:t>.</a:t>
            </a:r>
          </a:p>
          <a:p>
            <a:endParaRPr lang="en-US" dirty="0"/>
          </a:p>
        </p:txBody>
      </p:sp>
      <p:pic>
        <p:nvPicPr>
          <p:cNvPr id="11" name="Picture 10">
            <a:extLst>
              <a:ext uri="{FF2B5EF4-FFF2-40B4-BE49-F238E27FC236}">
                <a16:creationId xmlns:a16="http://schemas.microsoft.com/office/drawing/2014/main" id="{301A0AE7-984E-1EF3-68F7-17C773C7C58C}"/>
              </a:ext>
            </a:extLst>
          </p:cNvPr>
          <p:cNvPicPr>
            <a:picLocks noChangeAspect="1"/>
          </p:cNvPicPr>
          <p:nvPr/>
        </p:nvPicPr>
        <p:blipFill>
          <a:blip r:embed="rId8"/>
          <a:stretch>
            <a:fillRect/>
          </a:stretch>
        </p:blipFill>
        <p:spPr>
          <a:xfrm>
            <a:off x="203026" y="5478557"/>
            <a:ext cx="967294" cy="1057275"/>
          </a:xfrm>
          <a:prstGeom prst="rect">
            <a:avLst/>
          </a:prstGeom>
        </p:spPr>
      </p:pic>
      <p:pic>
        <p:nvPicPr>
          <p:cNvPr id="13" name="Picture 12">
            <a:extLst>
              <a:ext uri="{FF2B5EF4-FFF2-40B4-BE49-F238E27FC236}">
                <a16:creationId xmlns:a16="http://schemas.microsoft.com/office/drawing/2014/main" id="{77AF0DD6-4E66-28A8-936A-C84FA98437FD}"/>
              </a:ext>
            </a:extLst>
          </p:cNvPr>
          <p:cNvPicPr>
            <a:picLocks noChangeAspect="1"/>
          </p:cNvPicPr>
          <p:nvPr/>
        </p:nvPicPr>
        <p:blipFill>
          <a:blip r:embed="rId9"/>
          <a:stretch>
            <a:fillRect/>
          </a:stretch>
        </p:blipFill>
        <p:spPr>
          <a:xfrm>
            <a:off x="1234211" y="5478557"/>
            <a:ext cx="1866900" cy="571500"/>
          </a:xfrm>
          <a:prstGeom prst="rect">
            <a:avLst/>
          </a:prstGeom>
        </p:spPr>
      </p:pic>
      <p:pic>
        <p:nvPicPr>
          <p:cNvPr id="20" name="Picture 19">
            <a:extLst>
              <a:ext uri="{FF2B5EF4-FFF2-40B4-BE49-F238E27FC236}">
                <a16:creationId xmlns:a16="http://schemas.microsoft.com/office/drawing/2014/main" id="{AFBD46B0-675B-BFAD-1345-882B73E98F1D}"/>
              </a:ext>
            </a:extLst>
          </p:cNvPr>
          <p:cNvPicPr>
            <a:picLocks noChangeAspect="1"/>
          </p:cNvPicPr>
          <p:nvPr/>
        </p:nvPicPr>
        <p:blipFill>
          <a:blip r:embed="rId10"/>
          <a:stretch>
            <a:fillRect/>
          </a:stretch>
        </p:blipFill>
        <p:spPr>
          <a:xfrm>
            <a:off x="11439525" y="5924550"/>
            <a:ext cx="752475" cy="933450"/>
          </a:xfrm>
          <a:prstGeom prst="rect">
            <a:avLst/>
          </a:prstGeom>
        </p:spPr>
      </p:pic>
      <p:pic>
        <p:nvPicPr>
          <p:cNvPr id="22" name="Picture 21">
            <a:extLst>
              <a:ext uri="{FF2B5EF4-FFF2-40B4-BE49-F238E27FC236}">
                <a16:creationId xmlns:a16="http://schemas.microsoft.com/office/drawing/2014/main" id="{34A91CA9-8A16-0857-AA07-1C704BA33A23}"/>
              </a:ext>
            </a:extLst>
          </p:cNvPr>
          <p:cNvPicPr>
            <a:picLocks noChangeAspect="1"/>
          </p:cNvPicPr>
          <p:nvPr/>
        </p:nvPicPr>
        <p:blipFill>
          <a:blip r:embed="rId11"/>
          <a:stretch>
            <a:fillRect/>
          </a:stretch>
        </p:blipFill>
        <p:spPr>
          <a:xfrm>
            <a:off x="8087993" y="5924550"/>
            <a:ext cx="847725" cy="933450"/>
          </a:xfrm>
          <a:prstGeom prst="rect">
            <a:avLst/>
          </a:prstGeom>
        </p:spPr>
      </p:pic>
      <p:pic>
        <p:nvPicPr>
          <p:cNvPr id="24" name="Picture 23">
            <a:extLst>
              <a:ext uri="{FF2B5EF4-FFF2-40B4-BE49-F238E27FC236}">
                <a16:creationId xmlns:a16="http://schemas.microsoft.com/office/drawing/2014/main" id="{A38BFDC7-1E5A-ED93-B213-5279025571DC}"/>
              </a:ext>
            </a:extLst>
          </p:cNvPr>
          <p:cNvPicPr>
            <a:picLocks noChangeAspect="1"/>
          </p:cNvPicPr>
          <p:nvPr/>
        </p:nvPicPr>
        <p:blipFill>
          <a:blip r:embed="rId12"/>
          <a:stretch>
            <a:fillRect/>
          </a:stretch>
        </p:blipFill>
        <p:spPr>
          <a:xfrm>
            <a:off x="8935719" y="6179746"/>
            <a:ext cx="2503805" cy="482877"/>
          </a:xfrm>
          <a:prstGeom prst="rect">
            <a:avLst/>
          </a:prstGeom>
        </p:spPr>
      </p:pic>
      <p:pic>
        <p:nvPicPr>
          <p:cNvPr id="18" name="Picture 17">
            <a:extLst>
              <a:ext uri="{FF2B5EF4-FFF2-40B4-BE49-F238E27FC236}">
                <a16:creationId xmlns:a16="http://schemas.microsoft.com/office/drawing/2014/main" id="{CE3E47F8-A2B4-8894-5C21-D11D13D530AE}"/>
              </a:ext>
            </a:extLst>
          </p:cNvPr>
          <p:cNvPicPr>
            <a:picLocks noChangeAspect="1"/>
          </p:cNvPicPr>
          <p:nvPr/>
        </p:nvPicPr>
        <p:blipFill>
          <a:blip r:embed="rId13"/>
          <a:stretch>
            <a:fillRect/>
          </a:stretch>
        </p:blipFill>
        <p:spPr>
          <a:xfrm>
            <a:off x="341206" y="3229524"/>
            <a:ext cx="1095814" cy="3482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7" name="Picture 26">
            <a:extLst>
              <a:ext uri="{FF2B5EF4-FFF2-40B4-BE49-F238E27FC236}">
                <a16:creationId xmlns:a16="http://schemas.microsoft.com/office/drawing/2014/main" id="{D1FB91FA-C457-A734-A9DD-3EDE702F51C8}"/>
              </a:ext>
            </a:extLst>
          </p:cNvPr>
          <p:cNvPicPr>
            <a:picLocks noChangeAspect="1"/>
          </p:cNvPicPr>
          <p:nvPr/>
        </p:nvPicPr>
        <p:blipFill>
          <a:blip r:embed="rId14"/>
          <a:stretch>
            <a:fillRect/>
          </a:stretch>
        </p:blipFill>
        <p:spPr>
          <a:xfrm>
            <a:off x="3451108" y="4490286"/>
            <a:ext cx="1427221" cy="7992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437645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34928DA7-951C-2549-B016-7997976017A9}"/>
              </a:ext>
            </a:extLst>
          </p:cNvPr>
          <p:cNvPicPr>
            <a:picLocks noChangeAspect="1"/>
          </p:cNvPicPr>
          <p:nvPr/>
        </p:nvPicPr>
        <p:blipFill>
          <a:blip r:embed="rId2"/>
          <a:stretch>
            <a:fillRect/>
          </a:stretch>
        </p:blipFill>
        <p:spPr>
          <a:xfrm>
            <a:off x="39538" y="3517397"/>
            <a:ext cx="11392962" cy="3317786"/>
          </a:xfrm>
          <a:prstGeom prst="rect">
            <a:avLst/>
          </a:prstGeom>
        </p:spPr>
      </p:pic>
      <p:sp>
        <p:nvSpPr>
          <p:cNvPr id="45" name="Rectangle 44">
            <a:extLst>
              <a:ext uri="{FF2B5EF4-FFF2-40B4-BE49-F238E27FC236}">
                <a16:creationId xmlns:a16="http://schemas.microsoft.com/office/drawing/2014/main" id="{560FC298-C7D4-F3BE-DCA1-37AA1F84F3E0}"/>
              </a:ext>
            </a:extLst>
          </p:cNvPr>
          <p:cNvSpPr/>
          <p:nvPr/>
        </p:nvSpPr>
        <p:spPr>
          <a:xfrm>
            <a:off x="3629608" y="5367767"/>
            <a:ext cx="7647992" cy="13681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DA3C403-78C7-557A-F378-5F2FB0B12126}"/>
              </a:ext>
            </a:extLst>
          </p:cNvPr>
          <p:cNvSpPr/>
          <p:nvPr/>
        </p:nvSpPr>
        <p:spPr>
          <a:xfrm>
            <a:off x="3555557" y="3635972"/>
            <a:ext cx="7722043" cy="16713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AB8D0B0-F2DB-ECE9-A4A5-372AF93D239F}"/>
              </a:ext>
            </a:extLst>
          </p:cNvPr>
          <p:cNvSpPr/>
          <p:nvPr/>
        </p:nvSpPr>
        <p:spPr>
          <a:xfrm>
            <a:off x="180088" y="3635971"/>
            <a:ext cx="3375469" cy="30999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8B158CC2-4199-708F-6B29-804F386F7DBA}"/>
              </a:ext>
            </a:extLst>
          </p:cNvPr>
          <p:cNvCxnSpPr>
            <a:cxnSpLocks/>
          </p:cNvCxnSpPr>
          <p:nvPr/>
        </p:nvCxnSpPr>
        <p:spPr>
          <a:xfrm>
            <a:off x="3588915" y="3737315"/>
            <a:ext cx="0" cy="1477349"/>
          </a:xfrm>
          <a:prstGeom prst="line">
            <a:avLst/>
          </a:prstGeom>
          <a:ln w="76200">
            <a:solidFill>
              <a:srgbClr val="2A565B"/>
            </a:solidFill>
          </a:ln>
        </p:spPr>
        <p:style>
          <a:lnRef idx="3">
            <a:schemeClr val="accent4"/>
          </a:lnRef>
          <a:fillRef idx="0">
            <a:schemeClr val="accent4"/>
          </a:fillRef>
          <a:effectRef idx="2">
            <a:schemeClr val="accent4"/>
          </a:effectRef>
          <a:fontRef idx="minor">
            <a:schemeClr val="tx1"/>
          </a:fontRef>
        </p:style>
      </p:cxnSp>
      <p:pic>
        <p:nvPicPr>
          <p:cNvPr id="58" name="Picture 57">
            <a:extLst>
              <a:ext uri="{FF2B5EF4-FFF2-40B4-BE49-F238E27FC236}">
                <a16:creationId xmlns:a16="http://schemas.microsoft.com/office/drawing/2014/main" id="{4C352D1B-6A72-AA54-5177-CEFE8896EF3A}"/>
              </a:ext>
            </a:extLst>
          </p:cNvPr>
          <p:cNvPicPr>
            <a:picLocks noChangeAspect="1"/>
          </p:cNvPicPr>
          <p:nvPr/>
        </p:nvPicPr>
        <p:blipFill>
          <a:blip r:embed="rId2"/>
          <a:stretch>
            <a:fillRect/>
          </a:stretch>
        </p:blipFill>
        <p:spPr>
          <a:xfrm>
            <a:off x="39538" y="34619"/>
            <a:ext cx="11392962" cy="3317786"/>
          </a:xfrm>
          <a:prstGeom prst="rect">
            <a:avLst/>
          </a:prstGeom>
        </p:spPr>
      </p:pic>
      <p:sp>
        <p:nvSpPr>
          <p:cNvPr id="59" name="Rectangle 58">
            <a:extLst>
              <a:ext uri="{FF2B5EF4-FFF2-40B4-BE49-F238E27FC236}">
                <a16:creationId xmlns:a16="http://schemas.microsoft.com/office/drawing/2014/main" id="{19A09899-81FD-5FC0-5B66-CCA2C5CE6C0E}"/>
              </a:ext>
            </a:extLst>
          </p:cNvPr>
          <p:cNvSpPr/>
          <p:nvPr/>
        </p:nvSpPr>
        <p:spPr>
          <a:xfrm>
            <a:off x="3629608" y="1886228"/>
            <a:ext cx="7647992" cy="13681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2BFC13F-BE8E-AA3F-FB3E-7B5A48F3EAB3}"/>
              </a:ext>
            </a:extLst>
          </p:cNvPr>
          <p:cNvSpPr/>
          <p:nvPr/>
        </p:nvSpPr>
        <p:spPr>
          <a:xfrm>
            <a:off x="3555557" y="154433"/>
            <a:ext cx="7722043" cy="16713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2D5B170-DF6E-8F20-AD8C-D839BCFF43D6}"/>
              </a:ext>
            </a:extLst>
          </p:cNvPr>
          <p:cNvSpPr/>
          <p:nvPr/>
        </p:nvSpPr>
        <p:spPr>
          <a:xfrm>
            <a:off x="180088" y="154432"/>
            <a:ext cx="3375469" cy="30999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Connector 62">
            <a:extLst>
              <a:ext uri="{FF2B5EF4-FFF2-40B4-BE49-F238E27FC236}">
                <a16:creationId xmlns:a16="http://schemas.microsoft.com/office/drawing/2014/main" id="{FE211BFB-180A-6FAF-4AEA-E0C89D04DB99}"/>
              </a:ext>
            </a:extLst>
          </p:cNvPr>
          <p:cNvCxnSpPr>
            <a:cxnSpLocks/>
          </p:cNvCxnSpPr>
          <p:nvPr/>
        </p:nvCxnSpPr>
        <p:spPr>
          <a:xfrm>
            <a:off x="7578714" y="1990404"/>
            <a:ext cx="0" cy="1175287"/>
          </a:xfrm>
          <a:prstGeom prst="line">
            <a:avLst/>
          </a:prstGeom>
          <a:ln w="76200">
            <a:solidFill>
              <a:srgbClr val="2A565B"/>
            </a:solidFill>
          </a:ln>
        </p:spPr>
        <p:style>
          <a:lnRef idx="3">
            <a:schemeClr val="accent4"/>
          </a:lnRef>
          <a:fillRef idx="0">
            <a:schemeClr val="accent4"/>
          </a:fillRef>
          <a:effectRef idx="2">
            <a:schemeClr val="accent4"/>
          </a:effectRef>
          <a:fontRef idx="minor">
            <a:schemeClr val="tx1"/>
          </a:fontRef>
        </p:style>
      </p:cxnSp>
      <p:cxnSp>
        <p:nvCxnSpPr>
          <p:cNvPr id="64" name="Straight Connector 63">
            <a:extLst>
              <a:ext uri="{FF2B5EF4-FFF2-40B4-BE49-F238E27FC236}">
                <a16:creationId xmlns:a16="http://schemas.microsoft.com/office/drawing/2014/main" id="{7326149D-B661-0745-2B3C-1BD8A3594FFA}"/>
              </a:ext>
            </a:extLst>
          </p:cNvPr>
          <p:cNvCxnSpPr>
            <a:cxnSpLocks/>
          </p:cNvCxnSpPr>
          <p:nvPr/>
        </p:nvCxnSpPr>
        <p:spPr>
          <a:xfrm>
            <a:off x="3588915" y="254537"/>
            <a:ext cx="0" cy="1477349"/>
          </a:xfrm>
          <a:prstGeom prst="line">
            <a:avLst/>
          </a:prstGeom>
          <a:ln w="76200">
            <a:solidFill>
              <a:srgbClr val="2A565B"/>
            </a:solidFill>
          </a:ln>
        </p:spPr>
        <p:style>
          <a:lnRef idx="3">
            <a:schemeClr val="accent4"/>
          </a:lnRef>
          <a:fillRef idx="0">
            <a:schemeClr val="accent4"/>
          </a:fillRef>
          <a:effectRef idx="2">
            <a:schemeClr val="accent4"/>
          </a:effectRef>
          <a:fontRef idx="minor">
            <a:schemeClr val="tx1"/>
          </a:fontRef>
        </p:style>
      </p:cxnSp>
      <p:pic>
        <p:nvPicPr>
          <p:cNvPr id="66" name="Picture 65">
            <a:extLst>
              <a:ext uri="{FF2B5EF4-FFF2-40B4-BE49-F238E27FC236}">
                <a16:creationId xmlns:a16="http://schemas.microsoft.com/office/drawing/2014/main" id="{AC5A4728-7220-C715-EA62-0D5C6CBB9644}"/>
              </a:ext>
            </a:extLst>
          </p:cNvPr>
          <p:cNvPicPr>
            <a:picLocks noChangeAspect="1"/>
          </p:cNvPicPr>
          <p:nvPr/>
        </p:nvPicPr>
        <p:blipFill>
          <a:blip r:embed="rId3"/>
          <a:stretch>
            <a:fillRect/>
          </a:stretch>
        </p:blipFill>
        <p:spPr>
          <a:xfrm>
            <a:off x="4870871" y="2376999"/>
            <a:ext cx="807544" cy="78869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7" name="Picture 66">
            <a:extLst>
              <a:ext uri="{FF2B5EF4-FFF2-40B4-BE49-F238E27FC236}">
                <a16:creationId xmlns:a16="http://schemas.microsoft.com/office/drawing/2014/main" id="{1B6F977C-6D70-8921-A78E-09CD55AEE70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2390" b="98008" l="2335" r="97665">
                        <a14:foregroundMark x1="12451" y1="72908" x2="4669" y2="47012"/>
                        <a14:foregroundMark x1="4669" y1="47012" x2="14008" y2="20319"/>
                        <a14:foregroundMark x1="14008" y1="20319" x2="44358" y2="5976"/>
                        <a14:foregroundMark x1="44358" y1="5976" x2="76654" y2="15936"/>
                        <a14:foregroundMark x1="76654" y1="15936" x2="94942" y2="40637"/>
                        <a14:foregroundMark x1="94942" y1="40637" x2="89494" y2="69323"/>
                        <a14:foregroundMark x1="89494" y1="69323" x2="68093" y2="90438"/>
                        <a14:foregroundMark x1="68093" y1="90438" x2="39689" y2="95219"/>
                        <a14:foregroundMark x1="39689" y1="95219" x2="16732" y2="77689"/>
                        <a14:foregroundMark x1="16732" y1="77689" x2="7393" y2="56574"/>
                        <a14:foregroundMark x1="8171" y1="72908" x2="5447" y2="43426"/>
                        <a14:foregroundMark x1="5447" y1="43426" x2="6615" y2="41833"/>
                        <a14:foregroundMark x1="2335" y1="57769" x2="3502" y2="45020"/>
                        <a14:foregroundMark x1="4280" y1="42629" x2="7782" y2="33865"/>
                        <a14:foregroundMark x1="3891" y1="38645" x2="7004" y2="32669"/>
                        <a14:foregroundMark x1="5837" y1="33865" x2="10895" y2="25100"/>
                        <a14:foregroundMark x1="6615" y1="29482" x2="10117" y2="24303"/>
                        <a14:foregroundMark x1="7782" y1="25896" x2="3113" y2="34661"/>
                        <a14:foregroundMark x1="3891" y1="33068" x2="18677" y2="14343"/>
                        <a14:foregroundMark x1="10895" y1="21912" x2="18677" y2="14741"/>
                        <a14:foregroundMark x1="7782" y1="24303" x2="15564" y2="15936"/>
                        <a14:foregroundMark x1="15175" y1="15936" x2="29183" y2="7171"/>
                        <a14:foregroundMark x1="21012" y1="11554" x2="33747" y2="4441"/>
                        <a14:foregroundMark x1="37461" y1="4097" x2="37743" y2="3984"/>
                        <a14:foregroundMark x1="35923" y1="4713" x2="37149" y2="4222"/>
                        <a14:foregroundMark x1="34346" y1="5345" x2="34774" y2="5173"/>
                        <a14:foregroundMark x1="19844" y1="11155" x2="34154" y2="5422"/>
                        <a14:foregroundMark x1="37228" y1="3723" x2="38911" y2="3187"/>
                        <a14:foregroundMark x1="36262" y1="4031" x2="36903" y2="3827"/>
                        <a14:foregroundMark x1="34088" y1="4723" x2="35175" y2="4377"/>
                        <a14:foregroundMark x1="21401" y1="8765" x2="33890" y2="4786"/>
                        <a14:foregroundMark x1="31128" y1="5179" x2="26459" y2="7171"/>
                        <a14:foregroundMark x1="15953" y1="16733" x2="9339" y2="23506"/>
                        <a14:foregroundMark x1="6615" y1="26693" x2="19844" y2="10757"/>
                        <a14:foregroundMark x1="15175" y1="15936" x2="5058" y2="27490"/>
                        <a14:foregroundMark x1="6226" y1="25498" x2="26848" y2="7968"/>
                        <a14:foregroundMark x1="17510" y1="83665" x2="10506" y2="72510"/>
                        <a14:foregroundMark x1="9728" y1="72510" x2="14008" y2="78884"/>
                        <a14:foregroundMark x1="14008" y1="81673" x2="9339" y2="72112"/>
                        <a14:foregroundMark x1="10895" y1="79283" x2="8171" y2="72510"/>
                        <a14:foregroundMark x1="8949" y1="74502" x2="5837" y2="67729"/>
                        <a14:foregroundMark x1="7004" y1="71315" x2="4669" y2="64940"/>
                        <a14:foregroundMark x1="4669" y1="66932" x2="8171" y2="73705"/>
                        <a14:foregroundMark x1="8171" y1="72112" x2="8171" y2="76494"/>
                        <a14:foregroundMark x1="5447" y1="69323" x2="5837" y2="72510"/>
                        <a14:foregroundMark x1="12451" y1="82072" x2="15564" y2="83665"/>
                        <a14:foregroundMark x1="15175" y1="83267" x2="17899" y2="85259"/>
                        <a14:foregroundMark x1="16342" y1="84861" x2="16732" y2="86454"/>
                        <a14:foregroundMark x1="17899" y1="86853" x2="21790" y2="88845"/>
                        <a14:foregroundMark x1="20623" y1="89641" x2="22957" y2="91633"/>
                        <a14:foregroundMark x1="23735" y1="91235" x2="28405" y2="92829"/>
                        <a14:foregroundMark x1="25292" y1="92032" x2="29572" y2="94024"/>
                        <a14:foregroundMark x1="32572" y1="95267" x2="33463" y2="95618"/>
                        <a14:foregroundMark x1="28405" y1="93625" x2="28965" y2="93846"/>
                        <a14:foregroundMark x1="35438" y1="96026" x2="41245" y2="98008"/>
                        <a14:foregroundMark x1="34241" y1="95618" x2="34475" y2="95698"/>
                        <a14:foregroundMark x1="65483" y1="94962" x2="65759" y2="94821"/>
                        <a14:foregroundMark x1="61089" y1="97211" x2="63926" y2="95759"/>
                        <a14:foregroundMark x1="66291" y1="95879" x2="67785" y2="95408"/>
                        <a14:foregroundMark x1="70428" y1="93625" x2="73930" y2="92032"/>
                        <a14:foregroundMark x1="71984" y1="93625" x2="76265" y2="90040"/>
                        <a14:foregroundMark x1="75486" y1="92829" x2="80545" y2="88845"/>
                        <a14:foregroundMark x1="80156" y1="88845" x2="85992" y2="82470"/>
                        <a14:foregroundMark x1="85603" y1="83665" x2="89105" y2="79681"/>
                        <a14:foregroundMark x1="88716" y1="80478" x2="92996" y2="73307"/>
                        <a14:foregroundMark x1="92218" y1="75697" x2="94553" y2="68127"/>
                        <a14:foregroundMark x1="95510" y1="65339" x2="98054" y2="58566"/>
                        <a14:foregroundMark x1="94163" y1="68924" x2="95510" y2="65339"/>
                        <a14:foregroundMark x1="94148" y1="31474" x2="87938" y2="23904"/>
                        <a14:foregroundMark x1="96109" y1="33865" x2="94801" y2="32271"/>
                        <a14:foregroundMark x1="83658" y1="18327" x2="76654" y2="13147"/>
                        <a14:foregroundMark x1="60311" y1="6375" x2="75097" y2="10359"/>
                        <a14:foregroundMark x1="69261" y1="6375" x2="80156" y2="10757"/>
                        <a14:foregroundMark x1="79767" y1="12351" x2="89883" y2="19920"/>
                        <a14:foregroundMark x1="90272" y1="21912" x2="94553" y2="29482"/>
                        <a14:foregroundMark x1="76654" y1="9562" x2="72374" y2="5976"/>
                        <a14:foregroundMark x1="76265" y1="8765" x2="85214" y2="13944"/>
                        <a14:foregroundMark x1="78599" y1="9960" x2="72763" y2="6773"/>
                        <a14:foregroundMark x1="71240" y1="5172" x2="77043" y2="7968"/>
                        <a14:foregroundMark x1="47471" y1="90040" x2="55253" y2="85259"/>
                        <a14:foregroundMark x1="61089" y1="88845" x2="62646" y2="88446"/>
                        <a14:foregroundMark x1="65759" y1="3187" x2="62646" y2="2789"/>
                        <a14:foregroundMark x1="63035" y1="2390" x2="61868" y2="2390"/>
                        <a14:foregroundMark x1="36576" y1="2390" x2="35409" y2="2789"/>
                        <a14:foregroundMark x1="33074" y1="3984" x2="32685" y2="3984"/>
                        <a14:foregroundMark x1="3891" y1="64940" x2="3502" y2="63347"/>
                        <a14:foregroundMark x1="2724" y1="63745" x2="2335" y2="62948"/>
                        <a14:foregroundMark x1="2724" y1="65339" x2="3891" y2="67729"/>
                        <a14:foregroundMark x1="4280" y1="67729" x2="5058" y2="69323"/>
                        <a14:foregroundMark x1="94553" y1="70916" x2="94942" y2="69721"/>
                        <a14:backgroundMark x1="0" y1="33068" x2="778" y2="30279"/>
                        <a14:backgroundMark x1="302" y1="66488" x2="0" y2="64940"/>
                        <a14:backgroundMark x1="99611" y1="66932" x2="99611" y2="66534"/>
                        <a14:backgroundMark x1="68872" y1="98805" x2="67315" y2="99602"/>
                        <a14:backgroundMark x1="32296" y1="99203" x2="33463" y2="99203"/>
                        <a14:backgroundMark x1="389" y1="64143" x2="389" y2="61355"/>
                        <a14:backgroundMark x1="99611" y1="31474" x2="99611" y2="32271"/>
                        <a14:backgroundMark x1="69261" y1="797" x2="68093" y2="0"/>
                        <a14:backgroundMark x1="32296" y1="398" x2="31907" y2="0"/>
                        <a14:backgroundMark x1="33330" y1="131" x2="33074" y2="0"/>
                        <a14:backgroundMark x1="66148" y1="0" x2="66148" y2="0"/>
                        <a14:backgroundMark x1="64591" y1="398" x2="64202" y2="398"/>
                        <a14:backgroundMark x1="37743" y1="398" x2="38521" y2="398"/>
                        <a14:backgroundMark x1="35019" y1="99203" x2="32296" y2="99203"/>
                        <a14:backgroundMark x1="65370" y1="99602" x2="68482" y2="99203"/>
                        <a14:backgroundMark x1="98833" y1="65339" x2="98833" y2="65339"/>
                      </a14:backgroundRemoval>
                    </a14:imgEffect>
                  </a14:imgLayer>
                </a14:imgProps>
              </a:ext>
            </a:extLst>
          </a:blip>
          <a:stretch>
            <a:fillRect/>
          </a:stretch>
        </p:blipFill>
        <p:spPr>
          <a:xfrm>
            <a:off x="5752466" y="2384547"/>
            <a:ext cx="807543" cy="79710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8" name="Picture 67">
            <a:extLst>
              <a:ext uri="{FF2B5EF4-FFF2-40B4-BE49-F238E27FC236}">
                <a16:creationId xmlns:a16="http://schemas.microsoft.com/office/drawing/2014/main" id="{649ED875-8E88-BEE1-52CE-984186A30A55}"/>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2326" b="95349" l="6977" r="95349">
                        <a14:foregroundMark x1="18605" y1="69767" x2="60465" y2="83721"/>
                        <a14:foregroundMark x1="60465" y1="83721" x2="86047" y2="41860"/>
                        <a14:foregroundMark x1="63237" y1="20680" x2="53488" y2="11628"/>
                        <a14:foregroundMark x1="86047" y1="41860" x2="74045" y2="30716"/>
                        <a14:foregroundMark x1="53488" y1="11628" x2="16279" y2="30233"/>
                        <a14:foregroundMark x1="16279" y1="30233" x2="53488" y2="72093"/>
                        <a14:foregroundMark x1="53488" y1="72093" x2="55814" y2="34884"/>
                        <a14:foregroundMark x1="55814" y1="34884" x2="25581" y2="65116"/>
                        <a14:foregroundMark x1="25581" y1="65116" x2="65116" y2="53488"/>
                        <a14:foregroundMark x1="65116" y1="53488" x2="30233" y2="79070"/>
                        <a14:foregroundMark x1="30233" y1="79070" x2="23256" y2="32558"/>
                        <a14:foregroundMark x1="23256" y1="32558" x2="58189" y2="25204"/>
                        <a14:foregroundMark x1="58152" y1="31831" x2="37209" y2="51163"/>
                        <a14:foregroundMark x1="37209" y1="51163" x2="48837" y2="88372"/>
                        <a14:foregroundMark x1="48837" y1="88372" x2="86047" y2="67442"/>
                        <a14:foregroundMark x1="86047" y1="67442" x2="74455" y2="30349"/>
                        <a14:foregroundMark x1="74134" y1="30637" x2="46512" y2="69767"/>
                        <a14:foregroundMark x1="46512" y1="69767" x2="13953" y2="37209"/>
                        <a14:foregroundMark x1="13953" y1="37209" x2="11628" y2="58140"/>
                        <a14:foregroundMark x1="51163" y1="97674" x2="90698" y2="76744"/>
                        <a14:foregroundMark x1="90698" y1="76744" x2="95349" y2="34884"/>
                        <a14:foregroundMark x1="69240" y1="15302" x2="58140" y2="6977"/>
                        <a14:foregroundMark x1="95349" y1="34884" x2="81220" y2="24287"/>
                        <a14:foregroundMark x1="6977" y1="65116" x2="13953" y2="25581"/>
                        <a14:foregroundMark x1="13953" y1="25581" x2="48837" y2="4651"/>
                        <a14:foregroundMark x1="48837" y1="4651" x2="48837" y2="4651"/>
                        <a14:foregroundMark x1="6977" y1="72093" x2="51163" y2="95349"/>
                        <a14:backgroundMark x1="83721" y1="2326" x2="95349" y2="11628"/>
                      </a14:backgroundRemoval>
                    </a14:imgEffect>
                  </a14:imgLayer>
                </a14:imgProps>
              </a:ext>
            </a:extLst>
          </a:blip>
          <a:stretch>
            <a:fillRect/>
          </a:stretch>
        </p:blipFill>
        <p:spPr>
          <a:xfrm>
            <a:off x="3635185" y="1959036"/>
            <a:ext cx="1234647" cy="1234647"/>
          </a:xfrm>
          <a:prstGeom prst="rect">
            <a:avLst/>
          </a:prstGeom>
        </p:spPr>
      </p:pic>
      <p:pic>
        <p:nvPicPr>
          <p:cNvPr id="69" name="Picture 68">
            <a:extLst>
              <a:ext uri="{FF2B5EF4-FFF2-40B4-BE49-F238E27FC236}">
                <a16:creationId xmlns:a16="http://schemas.microsoft.com/office/drawing/2014/main" id="{2261F82F-A582-7C76-F24A-9A8FF87B1601}"/>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397" b="98016" l="1154" r="98077">
                        <a14:foregroundMark x1="2957" y1="59921" x2="2308" y2="49206"/>
                        <a14:foregroundMark x1="3053" y1="61508" x2="2981" y2="60317"/>
                        <a14:foregroundMark x1="3077" y1="61905" x2="3053" y2="61508"/>
                        <a14:foregroundMark x1="3533" y1="39025" x2="6923" y2="30952"/>
                        <a14:foregroundMark x1="1923" y1="42857" x2="2638" y2="41153"/>
                        <a14:foregroundMark x1="7692" y1="28175" x2="19615" y2="17460"/>
                        <a14:foregroundMark x1="10000" y1="25000" x2="15000" y2="16667"/>
                        <a14:foregroundMark x1="4231" y1="32143" x2="7308" y2="25794"/>
                        <a14:foregroundMark x1="8077" y1="25397" x2="12308" y2="18651"/>
                        <a14:foregroundMark x1="11154" y1="20238" x2="21538" y2="11508"/>
                        <a14:foregroundMark x1="16538" y1="15476" x2="21923" y2="9524"/>
                        <a14:foregroundMark x1="25000" y1="9127" x2="34298" y2="5701"/>
                        <a14:foregroundMark x1="23077" y1="9127" x2="33966" y2="2929"/>
                        <a14:foregroundMark x1="39316" y1="2355" x2="45769" y2="397"/>
                        <a14:foregroundMark x1="37101" y1="3027" x2="38370" y2="2642"/>
                        <a14:foregroundMark x1="32692" y1="4365" x2="34734" y2="3745"/>
                        <a14:foregroundMark x1="45385" y1="2778" x2="55000" y2="3175"/>
                        <a14:foregroundMark x1="53077" y1="1984" x2="63599" y2="4858"/>
                        <a14:foregroundMark x1="67550" y1="5096" x2="73077" y2="7540"/>
                        <a14:foregroundMark x1="78077" y1="9921" x2="80000" y2="11508"/>
                        <a14:foregroundMark x1="74615" y1="7937" x2="77308" y2="10714"/>
                        <a14:foregroundMark x1="78077" y1="10714" x2="69615" y2="4365"/>
                        <a14:foregroundMark x1="76538" y1="9524" x2="87692" y2="18651"/>
                        <a14:foregroundMark x1="86154" y1="18254" x2="91538" y2="26587"/>
                        <a14:foregroundMark x1="88462" y1="20635" x2="93978" y2="31349"/>
                        <a14:foregroundMark x1="93074" y1="32815" x2="87308" y2="18651"/>
                        <a14:foregroundMark x1="95385" y1="38492" x2="93285" y2="33333"/>
                        <a14:foregroundMark x1="93858" y1="41991" x2="92308" y2="51587"/>
                        <a14:foregroundMark x1="95000" y1="34921" x2="94083" y2="40598"/>
                        <a14:foregroundMark x1="85385" y1="31349" x2="83077" y2="20635"/>
                        <a14:foregroundMark x1="80385" y1="19444" x2="78462" y2="34127"/>
                        <a14:foregroundMark x1="72692" y1="19444" x2="70385" y2="15476"/>
                        <a14:foregroundMark x1="74231" y1="16667" x2="81154" y2="46429"/>
                        <a14:foregroundMark x1="43726" y1="95185" x2="45000" y2="95635"/>
                        <a14:foregroundMark x1="30385" y1="90476" x2="38073" y2="93190"/>
                        <a14:foregroundMark x1="31923" y1="94048" x2="21923" y2="84127"/>
                        <a14:foregroundMark x1="18846" y1="86508" x2="11923" y2="75794"/>
                        <a14:foregroundMark x1="11923" y1="76587" x2="6538" y2="65079"/>
                        <a14:foregroundMark x1="5000" y1="63095" x2="8462" y2="75794"/>
                        <a14:foregroundMark x1="10769" y1="79762" x2="6923" y2="68254"/>
                        <a14:foregroundMark x1="4615" y1="67460" x2="7308" y2="74603"/>
                        <a14:foregroundMark x1="18462" y1="85317" x2="24231" y2="89683"/>
                        <a14:foregroundMark x1="27308" y1="93254" x2="21538" y2="88492"/>
                        <a14:foregroundMark x1="19615" y1="87698" x2="25385" y2="90476"/>
                        <a14:foregroundMark x1="22692" y1="90476" x2="19615" y2="88492"/>
                        <a14:foregroundMark x1="21538" y1="89683" x2="27692" y2="92857"/>
                        <a14:foregroundMark x1="42573" y1="96988" x2="44615" y2="97222"/>
                        <a14:foregroundMark x1="32062" y1="95783" x2="35886" y2="96221"/>
                        <a14:foregroundMark x1="45385" y1="97222" x2="58462" y2="97619"/>
                        <a14:foregroundMark x1="60385" y1="96825" x2="66538" y2="93254"/>
                        <a14:foregroundMark x1="67250" y1="92914" x2="69231" y2="92460"/>
                        <a14:foregroundMark x1="62308" y1="94048" x2="66173" y2="93162"/>
                        <a14:foregroundMark x1="70146" y1="93120" x2="76538" y2="88095"/>
                        <a14:foregroundMark x1="72512" y1="92369" x2="78462" y2="88492"/>
                        <a14:foregroundMark x1="80000" y1="88492" x2="83846" y2="84921"/>
                        <a14:foregroundMark x1="81923" y1="86905" x2="90000" y2="77778"/>
                        <a14:foregroundMark x1="84615" y1="84524" x2="87692" y2="80952"/>
                        <a14:foregroundMark x1="81538" y1="87698" x2="73462" y2="92460"/>
                        <a14:foregroundMark x1="72850" y1="93260" x2="78846" y2="90476"/>
                        <a14:foregroundMark x1="90000" y1="78571" x2="91923" y2="72619"/>
                        <a14:foregroundMark x1="95204" y1="67093" x2="95385" y2="66270"/>
                        <a14:foregroundMark x1="94074" y1="72222" x2="94814" y2="68861"/>
                        <a14:foregroundMark x1="93558" y1="74565" x2="94074" y2="72222"/>
                        <a14:foregroundMark x1="96795" y1="61508" x2="97308" y2="59127"/>
                        <a14:foregroundMark x1="95556" y1="67261" x2="96795" y2="61508"/>
                        <a14:foregroundMark x1="95000" y1="69841" x2="95174" y2="69033"/>
                        <a14:foregroundMark x1="3077" y1="36508" x2="3077" y2="37698"/>
                        <a14:foregroundMark x1="3077" y1="38095" x2="4231" y2="34127"/>
                        <a14:foregroundMark x1="3462" y1="34524" x2="2308" y2="37698"/>
                        <a14:foregroundMark x1="97308" y1="39286" x2="95271" y2="33333"/>
                        <a14:foregroundMark x1="94506" y1="31349" x2="91538" y2="24206"/>
                        <a14:foregroundMark x1="96154" y1="35317" x2="95330" y2="33333"/>
                        <a14:foregroundMark x1="95116" y1="33333" x2="97692" y2="38095"/>
                        <a14:foregroundMark x1="88462" y1="21032" x2="94043" y2="31349"/>
                        <a14:foregroundMark x1="94615" y1="31349" x2="91154" y2="22619"/>
                        <a14:foregroundMark x1="98077" y1="40079" x2="95402" y2="33333"/>
                        <a14:foregroundMark x1="90385" y1="21429" x2="87692" y2="18254"/>
                        <a14:foregroundMark x1="95851" y1="33333" x2="96538" y2="35317"/>
                        <a14:foregroundMark x1="94615" y1="29762" x2="95164" y2="31349"/>
                        <a14:foregroundMark x1="96218" y1="31349" x2="96154" y2="30952"/>
                        <a14:foregroundMark x1="96923" y1="35714" x2="96539" y2="33333"/>
                        <a14:foregroundMark x1="67692" y1="4365" x2="65631" y2="3302"/>
                        <a14:foregroundMark x1="37692" y1="97619" x2="39231" y2="97619"/>
                        <a14:foregroundMark x1="40000" y1="98016" x2="41538" y2="98016"/>
                        <a14:foregroundMark x1="70769" y1="94841" x2="71538" y2="94048"/>
                        <a14:foregroundMark x1="62308" y1="97619" x2="64231" y2="97222"/>
                        <a14:foregroundMark x1="96538" y1="65079" x2="96538" y2="63492"/>
                        <a14:foregroundMark x1="97308" y1="63889" x2="97308" y2="63095"/>
                        <a14:foregroundMark x1="88077" y1="81349" x2="87308" y2="81746"/>
                        <a14:foregroundMark x1="86923" y1="82937" x2="86154" y2="83333"/>
                        <a14:foregroundMark x1="91538" y1="76587" x2="91923" y2="75794"/>
                        <a14:foregroundMark x1="63846" y1="2381" x2="60385" y2="2381"/>
                        <a14:foregroundMark x1="3462" y1="65476" x2="3077" y2="62698"/>
                        <a14:foregroundMark x1="2308" y1="61905" x2="1923" y2="58730"/>
                        <a14:foregroundMark x1="28846" y1="94048" x2="30385" y2="94444"/>
                        <a14:foregroundMark x1="35385" y1="96825" x2="36923" y2="96825"/>
                        <a14:foregroundMark x1="40769" y1="98016" x2="42692" y2="98016"/>
                        <a14:backgroundMark x1="1520" y1="33805" x2="1923" y2="32143"/>
                        <a14:backgroundMark x1="1154" y1="37698" x2="0" y2="39683"/>
                        <a14:backgroundMark x1="769" y1="66270" x2="769" y2="65873"/>
                        <a14:backgroundMark x1="769" y1="64683" x2="0" y2="63095"/>
                        <a14:backgroundMark x1="69834" y1="98191" x2="70385" y2="98016"/>
                        <a14:backgroundMark x1="65385" y1="99603" x2="69325" y2="98352"/>
                        <a14:backgroundMark x1="33846" y1="98413" x2="31154" y2="98810"/>
                        <a14:backgroundMark x1="38351" y1="99046" x2="39330" y2="99102"/>
                        <a14:backgroundMark x1="35648" y1="98891" x2="36864" y2="98961"/>
                        <a14:backgroundMark x1="99231" y1="38889" x2="99615" y2="40079"/>
                        <a14:backgroundMark x1="66538" y1="397" x2="70385" y2="794"/>
                        <a14:backgroundMark x1="35000" y1="794" x2="33077" y2="1984"/>
                        <a14:backgroundMark x1="36538" y1="1190" x2="38462" y2="397"/>
                        <a14:backgroundMark x1="40000" y1="0" x2="40769" y2="0"/>
                        <a14:backgroundMark x1="64231" y1="794" x2="62705" y2="531"/>
                        <a14:backgroundMark x1="99615" y1="31349" x2="99615" y2="33333"/>
                        <a14:backgroundMark x1="98846" y1="35714" x2="98846" y2="34524"/>
                        <a14:backgroundMark x1="97960" y1="69686" x2="97692" y2="70238"/>
                        <a14:backgroundMark x1="98462" y1="68651" x2="98259" y2="69069"/>
                        <a14:backgroundMark x1="92692" y1="76587" x2="95000" y2="74603"/>
                        <a14:backgroundMark x1="95000" y1="72222" x2="95000" y2="72222"/>
                        <a14:backgroundMark x1="98401" y1="66638" x2="98846" y2="65873"/>
                        <a14:backgroundMark x1="97692" y1="67857" x2="98241" y2="66913"/>
                        <a14:backgroundMark x1="99231" y1="64683" x2="99615" y2="63095"/>
                        <a14:backgroundMark x1="769" y1="61508" x2="769" y2="61508"/>
                        <a14:backgroundMark x1="385" y1="59921" x2="385" y2="60317"/>
                        <a14:backgroundMark x1="63077" y1="99206" x2="64231" y2="98810"/>
                        <a14:backgroundMark x1="61923" y1="99206" x2="61923" y2="99206"/>
                        <a14:backgroundMark x1="99231" y1="61508" x2="99231" y2="61508"/>
                      </a14:backgroundRemoval>
                    </a14:imgEffect>
                  </a14:imgLayer>
                </a14:imgProps>
              </a:ext>
            </a:extLst>
          </a:blip>
          <a:stretch>
            <a:fillRect/>
          </a:stretch>
        </p:blipFill>
        <p:spPr>
          <a:xfrm>
            <a:off x="6641745" y="2376222"/>
            <a:ext cx="813732" cy="78869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0" name="TextBox 69">
            <a:extLst>
              <a:ext uri="{FF2B5EF4-FFF2-40B4-BE49-F238E27FC236}">
                <a16:creationId xmlns:a16="http://schemas.microsoft.com/office/drawing/2014/main" id="{9578FCFF-31B1-FFCB-5064-AA84F5A94292}"/>
              </a:ext>
            </a:extLst>
          </p:cNvPr>
          <p:cNvSpPr txBox="1"/>
          <p:nvPr/>
        </p:nvSpPr>
        <p:spPr>
          <a:xfrm>
            <a:off x="7600928" y="1884721"/>
            <a:ext cx="3799909" cy="1384995"/>
          </a:xfrm>
          <a:prstGeom prst="rect">
            <a:avLst/>
          </a:prstGeom>
          <a:noFill/>
        </p:spPr>
        <p:txBody>
          <a:bodyPr wrap="square" rtlCol="0">
            <a:spAutoFit/>
          </a:bodyPr>
          <a:lstStyle/>
          <a:p>
            <a:r>
              <a:rPr lang="en-US" sz="2800" b="1" u="sng" dirty="0">
                <a:solidFill>
                  <a:srgbClr val="001457"/>
                </a:solidFill>
              </a:rPr>
              <a:t>Digital Logic</a:t>
            </a:r>
          </a:p>
          <a:p>
            <a:r>
              <a:rPr lang="en-US" sz="2800" b="1" dirty="0">
                <a:solidFill>
                  <a:srgbClr val="001457"/>
                </a:solidFill>
              </a:rPr>
              <a:t>Physical Encryption</a:t>
            </a:r>
          </a:p>
          <a:p>
            <a:r>
              <a:rPr lang="en-US" sz="2800" b="1" dirty="0">
                <a:solidFill>
                  <a:srgbClr val="001457"/>
                </a:solidFill>
              </a:rPr>
              <a:t>Quartus Randomization</a:t>
            </a:r>
          </a:p>
        </p:txBody>
      </p:sp>
      <p:sp>
        <p:nvSpPr>
          <p:cNvPr id="7" name="TextBox 6">
            <a:extLst>
              <a:ext uri="{FF2B5EF4-FFF2-40B4-BE49-F238E27FC236}">
                <a16:creationId xmlns:a16="http://schemas.microsoft.com/office/drawing/2014/main" id="{0D87105D-F54B-885D-6CCC-C87C315B09F1}"/>
              </a:ext>
            </a:extLst>
          </p:cNvPr>
          <p:cNvSpPr txBox="1"/>
          <p:nvPr/>
        </p:nvSpPr>
        <p:spPr>
          <a:xfrm>
            <a:off x="3591910" y="473340"/>
            <a:ext cx="7604748" cy="1323439"/>
          </a:xfrm>
          <a:prstGeom prst="rect">
            <a:avLst/>
          </a:prstGeom>
          <a:noFill/>
        </p:spPr>
        <p:txBody>
          <a:bodyPr wrap="square" rtlCol="0">
            <a:spAutoFit/>
          </a:bodyPr>
          <a:lstStyle/>
          <a:p>
            <a:r>
              <a:rPr lang="en-US" sz="2000" dirty="0"/>
              <a:t>A Colorado based tech company has partnered with Strategic Pivot to investigate feasibility of building the Cyber Force network approach first outlined at the Saint Cloud, MN Library in 2019.  The approach combines a Multi-Factor Auth expansion, with Physical Encryption Arch.</a:t>
            </a:r>
          </a:p>
        </p:txBody>
      </p:sp>
      <p:sp>
        <p:nvSpPr>
          <p:cNvPr id="8" name="Rectangle 7">
            <a:extLst>
              <a:ext uri="{FF2B5EF4-FFF2-40B4-BE49-F238E27FC236}">
                <a16:creationId xmlns:a16="http://schemas.microsoft.com/office/drawing/2014/main" id="{2D4F0F56-6A1C-C581-3422-29059B7B503C}"/>
              </a:ext>
            </a:extLst>
          </p:cNvPr>
          <p:cNvSpPr/>
          <p:nvPr/>
        </p:nvSpPr>
        <p:spPr>
          <a:xfrm>
            <a:off x="3569107" y="83384"/>
            <a:ext cx="2204450" cy="584775"/>
          </a:xfrm>
          <a:prstGeom prst="rect">
            <a:avLst/>
          </a:prstGeom>
          <a:noFill/>
        </p:spPr>
        <p:txBody>
          <a:bodyPr wrap="none" lIns="91440" tIns="45720" rIns="91440" bIns="45720">
            <a:spAutoFit/>
          </a:bodyPr>
          <a:lstStyle/>
          <a:p>
            <a:r>
              <a:rPr lang="en-US" sz="32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RSA Evolves</a:t>
            </a:r>
          </a:p>
        </p:txBody>
      </p:sp>
      <p:pic>
        <p:nvPicPr>
          <p:cNvPr id="9" name="Picture 8">
            <a:extLst>
              <a:ext uri="{FF2B5EF4-FFF2-40B4-BE49-F238E27FC236}">
                <a16:creationId xmlns:a16="http://schemas.microsoft.com/office/drawing/2014/main" id="{ED66FAD0-D867-3796-F6F2-CCE7EF9795D4}"/>
              </a:ext>
            </a:extLst>
          </p:cNvPr>
          <p:cNvPicPr>
            <a:picLocks noChangeAspect="1"/>
          </p:cNvPicPr>
          <p:nvPr/>
        </p:nvPicPr>
        <p:blipFill>
          <a:blip r:embed="rId10"/>
          <a:stretch>
            <a:fillRect/>
          </a:stretch>
        </p:blipFill>
        <p:spPr>
          <a:xfrm>
            <a:off x="-41081" y="1193987"/>
            <a:ext cx="4130366" cy="2374052"/>
          </a:xfrm>
          <a:prstGeom prst="rect">
            <a:avLst/>
          </a:prstGeom>
        </p:spPr>
      </p:pic>
      <p:pic>
        <p:nvPicPr>
          <p:cNvPr id="11" name="Picture 10">
            <a:extLst>
              <a:ext uri="{FF2B5EF4-FFF2-40B4-BE49-F238E27FC236}">
                <a16:creationId xmlns:a16="http://schemas.microsoft.com/office/drawing/2014/main" id="{FC63C1A1-8509-BC6F-D563-5F6E91B9F1C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929" y="244096"/>
            <a:ext cx="3271486" cy="833500"/>
          </a:xfrm>
          <a:prstGeom prst="rect">
            <a:avLst/>
          </a:prstGeom>
        </p:spPr>
      </p:pic>
      <p:pic>
        <p:nvPicPr>
          <p:cNvPr id="12" name="Picture 11">
            <a:extLst>
              <a:ext uri="{FF2B5EF4-FFF2-40B4-BE49-F238E27FC236}">
                <a16:creationId xmlns:a16="http://schemas.microsoft.com/office/drawing/2014/main" id="{74D141D6-8CCB-C344-9772-2491C21283A3}"/>
              </a:ext>
            </a:extLst>
          </p:cNvPr>
          <p:cNvPicPr>
            <a:picLocks noChangeAspect="1"/>
          </p:cNvPicPr>
          <p:nvPr/>
        </p:nvPicPr>
        <p:blipFill>
          <a:blip r:embed="rId10"/>
          <a:stretch>
            <a:fillRect/>
          </a:stretch>
        </p:blipFill>
        <p:spPr>
          <a:xfrm>
            <a:off x="-41081" y="4679005"/>
            <a:ext cx="4130366" cy="2374052"/>
          </a:xfrm>
          <a:prstGeom prst="rect">
            <a:avLst/>
          </a:prstGeom>
        </p:spPr>
      </p:pic>
      <p:pic>
        <p:nvPicPr>
          <p:cNvPr id="13" name="Picture 12">
            <a:extLst>
              <a:ext uri="{FF2B5EF4-FFF2-40B4-BE49-F238E27FC236}">
                <a16:creationId xmlns:a16="http://schemas.microsoft.com/office/drawing/2014/main" id="{70DDC2BF-BBBE-4B35-555E-F8ED1070601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929" y="3755542"/>
            <a:ext cx="3271486" cy="833500"/>
          </a:xfrm>
          <a:prstGeom prst="rect">
            <a:avLst/>
          </a:prstGeom>
        </p:spPr>
      </p:pic>
      <p:sp>
        <p:nvSpPr>
          <p:cNvPr id="17" name="TextBox 16">
            <a:extLst>
              <a:ext uri="{FF2B5EF4-FFF2-40B4-BE49-F238E27FC236}">
                <a16:creationId xmlns:a16="http://schemas.microsoft.com/office/drawing/2014/main" id="{6CC7C3DC-D029-3239-D6E4-506B09F6FD23}"/>
              </a:ext>
            </a:extLst>
          </p:cNvPr>
          <p:cNvSpPr txBox="1"/>
          <p:nvPr/>
        </p:nvSpPr>
        <p:spPr>
          <a:xfrm>
            <a:off x="7593533" y="5333629"/>
            <a:ext cx="3799909" cy="1384995"/>
          </a:xfrm>
          <a:prstGeom prst="rect">
            <a:avLst/>
          </a:prstGeom>
          <a:noFill/>
        </p:spPr>
        <p:txBody>
          <a:bodyPr wrap="square" rtlCol="0">
            <a:spAutoFit/>
          </a:bodyPr>
          <a:lstStyle/>
          <a:p>
            <a:r>
              <a:rPr lang="en-US" sz="2800" b="1" u="sng" dirty="0">
                <a:solidFill>
                  <a:srgbClr val="001457"/>
                </a:solidFill>
              </a:rPr>
              <a:t>Digital Logic</a:t>
            </a:r>
          </a:p>
          <a:p>
            <a:r>
              <a:rPr lang="en-US" sz="2800" b="1" dirty="0">
                <a:solidFill>
                  <a:srgbClr val="001457"/>
                </a:solidFill>
              </a:rPr>
              <a:t>Physical Encryption</a:t>
            </a:r>
          </a:p>
          <a:p>
            <a:r>
              <a:rPr lang="en-US" sz="2800" b="1" dirty="0">
                <a:solidFill>
                  <a:srgbClr val="001457"/>
                </a:solidFill>
              </a:rPr>
              <a:t>Quartus Randomization</a:t>
            </a:r>
          </a:p>
        </p:txBody>
      </p:sp>
      <p:sp>
        <p:nvSpPr>
          <p:cNvPr id="18" name="TextBox 17">
            <a:extLst>
              <a:ext uri="{FF2B5EF4-FFF2-40B4-BE49-F238E27FC236}">
                <a16:creationId xmlns:a16="http://schemas.microsoft.com/office/drawing/2014/main" id="{4AE1DA62-A11E-97F2-9B48-A82D8413B2F3}"/>
              </a:ext>
            </a:extLst>
          </p:cNvPr>
          <p:cNvSpPr txBox="1"/>
          <p:nvPr/>
        </p:nvSpPr>
        <p:spPr>
          <a:xfrm>
            <a:off x="3584515" y="3950241"/>
            <a:ext cx="7604748" cy="1323439"/>
          </a:xfrm>
          <a:prstGeom prst="rect">
            <a:avLst/>
          </a:prstGeom>
          <a:noFill/>
        </p:spPr>
        <p:txBody>
          <a:bodyPr wrap="square" rtlCol="0">
            <a:spAutoFit/>
          </a:bodyPr>
          <a:lstStyle/>
          <a:p>
            <a:r>
              <a:rPr lang="en-US" sz="2000" dirty="0"/>
              <a:t>A Colorado based tech company has partnered with Strategic Pivot to investigate feasibility of building the Cyber Force network approach first outlined at the Saint Cloud, MN Library in 2019.  The approach combines a Multi-Factor Auth expansion, with Physical Encryption Arch.</a:t>
            </a:r>
          </a:p>
        </p:txBody>
      </p:sp>
      <p:sp>
        <p:nvSpPr>
          <p:cNvPr id="19" name="Rectangle 18">
            <a:extLst>
              <a:ext uri="{FF2B5EF4-FFF2-40B4-BE49-F238E27FC236}">
                <a16:creationId xmlns:a16="http://schemas.microsoft.com/office/drawing/2014/main" id="{B0E94F05-CF42-02E5-72E1-00C0441F722E}"/>
              </a:ext>
            </a:extLst>
          </p:cNvPr>
          <p:cNvSpPr/>
          <p:nvPr/>
        </p:nvSpPr>
        <p:spPr>
          <a:xfrm>
            <a:off x="3561712" y="3560285"/>
            <a:ext cx="2204450" cy="584775"/>
          </a:xfrm>
          <a:prstGeom prst="rect">
            <a:avLst/>
          </a:prstGeom>
          <a:noFill/>
        </p:spPr>
        <p:txBody>
          <a:bodyPr wrap="none" lIns="91440" tIns="45720" rIns="91440" bIns="45720">
            <a:spAutoFit/>
          </a:bodyPr>
          <a:lstStyle/>
          <a:p>
            <a:r>
              <a:rPr lang="en-US" sz="32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RSA Evolves</a:t>
            </a:r>
          </a:p>
        </p:txBody>
      </p:sp>
      <p:cxnSp>
        <p:nvCxnSpPr>
          <p:cNvPr id="20" name="Straight Connector 19">
            <a:extLst>
              <a:ext uri="{FF2B5EF4-FFF2-40B4-BE49-F238E27FC236}">
                <a16:creationId xmlns:a16="http://schemas.microsoft.com/office/drawing/2014/main" id="{30E48172-61E6-EAA0-48D4-7E253102CF55}"/>
              </a:ext>
            </a:extLst>
          </p:cNvPr>
          <p:cNvCxnSpPr>
            <a:cxnSpLocks/>
          </p:cNvCxnSpPr>
          <p:nvPr/>
        </p:nvCxnSpPr>
        <p:spPr>
          <a:xfrm>
            <a:off x="7578692" y="5478239"/>
            <a:ext cx="0" cy="1175287"/>
          </a:xfrm>
          <a:prstGeom prst="line">
            <a:avLst/>
          </a:prstGeom>
          <a:ln w="76200">
            <a:solidFill>
              <a:srgbClr val="2A565B"/>
            </a:solidFill>
          </a:ln>
        </p:spPr>
        <p:style>
          <a:lnRef idx="3">
            <a:schemeClr val="accent4"/>
          </a:lnRef>
          <a:fillRef idx="0">
            <a:schemeClr val="accent4"/>
          </a:fillRef>
          <a:effectRef idx="2">
            <a:schemeClr val="accent4"/>
          </a:effectRef>
          <a:fontRef idx="minor">
            <a:schemeClr val="tx1"/>
          </a:fontRef>
        </p:style>
      </p:cxnSp>
      <p:pic>
        <p:nvPicPr>
          <p:cNvPr id="2" name="Picture 1">
            <a:extLst>
              <a:ext uri="{FF2B5EF4-FFF2-40B4-BE49-F238E27FC236}">
                <a16:creationId xmlns:a16="http://schemas.microsoft.com/office/drawing/2014/main" id="{55EE1198-5DFE-5B38-0EF4-0B95EB29ED46}"/>
              </a:ext>
            </a:extLst>
          </p:cNvPr>
          <p:cNvPicPr>
            <a:picLocks noChangeAspect="1"/>
          </p:cNvPicPr>
          <p:nvPr/>
        </p:nvPicPr>
        <p:blipFill>
          <a:blip r:embed="rId12"/>
          <a:stretch>
            <a:fillRect/>
          </a:stretch>
        </p:blipFill>
        <p:spPr>
          <a:xfrm>
            <a:off x="3714645" y="5540933"/>
            <a:ext cx="1017636" cy="10176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EA13EC0E-F411-3518-0BC9-B8FD259695E0}"/>
              </a:ext>
            </a:extLst>
          </p:cNvPr>
          <p:cNvPicPr>
            <a:picLocks noChangeAspect="1"/>
          </p:cNvPicPr>
          <p:nvPr/>
        </p:nvPicPr>
        <p:blipFill>
          <a:blip r:embed="rId13"/>
          <a:stretch>
            <a:fillRect/>
          </a:stretch>
        </p:blipFill>
        <p:spPr>
          <a:xfrm>
            <a:off x="4832729" y="5886264"/>
            <a:ext cx="845682" cy="817303"/>
          </a:xfrm>
          <a:prstGeom prst="rect">
            <a:avLst/>
          </a:prstGeom>
        </p:spPr>
      </p:pic>
      <p:sp>
        <p:nvSpPr>
          <p:cNvPr id="21" name="TextBox 20">
            <a:extLst>
              <a:ext uri="{FF2B5EF4-FFF2-40B4-BE49-F238E27FC236}">
                <a16:creationId xmlns:a16="http://schemas.microsoft.com/office/drawing/2014/main" id="{93D05786-84F9-2901-5C6B-12868C755731}"/>
              </a:ext>
            </a:extLst>
          </p:cNvPr>
          <p:cNvSpPr txBox="1"/>
          <p:nvPr/>
        </p:nvSpPr>
        <p:spPr>
          <a:xfrm>
            <a:off x="4748727" y="5335212"/>
            <a:ext cx="3799909" cy="523220"/>
          </a:xfrm>
          <a:prstGeom prst="rect">
            <a:avLst/>
          </a:prstGeom>
          <a:noFill/>
        </p:spPr>
        <p:txBody>
          <a:bodyPr wrap="square" rtlCol="0">
            <a:spAutoFit/>
          </a:bodyPr>
          <a:lstStyle/>
          <a:p>
            <a:r>
              <a:rPr lang="en-US" sz="2800" b="1" u="sng" dirty="0">
                <a:solidFill>
                  <a:srgbClr val="001457"/>
                </a:solidFill>
              </a:rPr>
              <a:t>University of MN</a:t>
            </a:r>
            <a:endParaRPr lang="en-US" sz="2800" b="1" dirty="0">
              <a:solidFill>
                <a:srgbClr val="001457"/>
              </a:solidFill>
            </a:endParaRPr>
          </a:p>
        </p:txBody>
      </p:sp>
      <p:pic>
        <p:nvPicPr>
          <p:cNvPr id="22" name="Picture 21">
            <a:extLst>
              <a:ext uri="{FF2B5EF4-FFF2-40B4-BE49-F238E27FC236}">
                <a16:creationId xmlns:a16="http://schemas.microsoft.com/office/drawing/2014/main" id="{6D6EAFFD-F2E5-F357-7994-DE26EDCB9940}"/>
              </a:ext>
            </a:extLst>
          </p:cNvPr>
          <p:cNvPicPr>
            <a:picLocks noChangeAspect="1"/>
          </p:cNvPicPr>
          <p:nvPr/>
        </p:nvPicPr>
        <p:blipFill>
          <a:blip r:embed="rId14"/>
          <a:stretch>
            <a:fillRect/>
          </a:stretch>
        </p:blipFill>
        <p:spPr>
          <a:xfrm>
            <a:off x="5773557" y="5836222"/>
            <a:ext cx="825317" cy="817304"/>
          </a:xfrm>
          <a:prstGeom prst="rect">
            <a:avLst/>
          </a:prstGeom>
        </p:spPr>
      </p:pic>
      <p:sp>
        <p:nvSpPr>
          <p:cNvPr id="23" name="Oval 22">
            <a:extLst>
              <a:ext uri="{FF2B5EF4-FFF2-40B4-BE49-F238E27FC236}">
                <a16:creationId xmlns:a16="http://schemas.microsoft.com/office/drawing/2014/main" id="{82620BCE-B9D1-6C70-2F30-E600699E9298}"/>
              </a:ext>
            </a:extLst>
          </p:cNvPr>
          <p:cNvSpPr/>
          <p:nvPr/>
        </p:nvSpPr>
        <p:spPr>
          <a:xfrm>
            <a:off x="5773557" y="5890987"/>
            <a:ext cx="845682" cy="76253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0DACCC6B-7158-4B97-B179-AD6ADFF52A0C}"/>
              </a:ext>
            </a:extLst>
          </p:cNvPr>
          <p:cNvSpPr txBox="1"/>
          <p:nvPr/>
        </p:nvSpPr>
        <p:spPr>
          <a:xfrm>
            <a:off x="4776716" y="1888139"/>
            <a:ext cx="3799909" cy="523220"/>
          </a:xfrm>
          <a:prstGeom prst="rect">
            <a:avLst/>
          </a:prstGeom>
          <a:noFill/>
        </p:spPr>
        <p:txBody>
          <a:bodyPr wrap="square" rtlCol="0">
            <a:spAutoFit/>
          </a:bodyPr>
          <a:lstStyle/>
          <a:p>
            <a:r>
              <a:rPr lang="en-US" sz="2800" b="1" u="sng" dirty="0">
                <a:solidFill>
                  <a:srgbClr val="001457"/>
                </a:solidFill>
              </a:rPr>
              <a:t>Khan Academy</a:t>
            </a:r>
            <a:endParaRPr lang="en-US" sz="2800" b="1" dirty="0">
              <a:solidFill>
                <a:srgbClr val="001457"/>
              </a:solidFill>
            </a:endParaRPr>
          </a:p>
        </p:txBody>
      </p:sp>
    </p:spTree>
    <p:extLst>
      <p:ext uri="{BB962C8B-B14F-4D97-AF65-F5344CB8AC3E}">
        <p14:creationId xmlns:p14="http://schemas.microsoft.com/office/powerpoint/2010/main" val="2261300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A picture containing orange, red, screenshot&#10;&#10;Description automatically generated">
            <a:extLst>
              <a:ext uri="{FF2B5EF4-FFF2-40B4-BE49-F238E27FC236}">
                <a16:creationId xmlns:a16="http://schemas.microsoft.com/office/drawing/2014/main" id="{1DF677CC-A215-66C9-9D29-02AC8073E4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87" y="86496"/>
            <a:ext cx="11964956" cy="660124"/>
          </a:xfrm>
          <a:prstGeom prst="rect">
            <a:avLst/>
          </a:prstGeom>
        </p:spPr>
      </p:pic>
      <p:sp>
        <p:nvSpPr>
          <p:cNvPr id="9" name="Rectangle 8">
            <a:extLst>
              <a:ext uri="{FF2B5EF4-FFF2-40B4-BE49-F238E27FC236}">
                <a16:creationId xmlns:a16="http://schemas.microsoft.com/office/drawing/2014/main" id="{B7FBEE61-D4B8-ED82-D6C0-D57BE92E06FB}"/>
              </a:ext>
            </a:extLst>
          </p:cNvPr>
          <p:cNvSpPr/>
          <p:nvPr/>
        </p:nvSpPr>
        <p:spPr>
          <a:xfrm>
            <a:off x="98855" y="86497"/>
            <a:ext cx="11986056" cy="6684693"/>
          </a:xfrm>
          <a:prstGeom prst="rect">
            <a:avLst/>
          </a:prstGeom>
          <a:noFill/>
          <a:ln w="57150" cap="sq" cmpd="sng">
            <a:solidFill>
              <a:schemeClr val="tx2">
                <a:lumMod val="50000"/>
              </a:schemeClr>
            </a:solidFill>
            <a:prstDash val="solid"/>
            <a:miter lim="800000"/>
          </a:ln>
          <a:effectLst>
            <a:glow rad="228600">
              <a:schemeClr val="accent2">
                <a:lumMod val="75000"/>
              </a:schemeClr>
            </a:glow>
          </a:effectLst>
          <a:scene3d>
            <a:camera prst="orthographicFront"/>
            <a:lightRig rig="sunse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2" name="Picture 1">
            <a:extLst>
              <a:ext uri="{FF2B5EF4-FFF2-40B4-BE49-F238E27FC236}">
                <a16:creationId xmlns:a16="http://schemas.microsoft.com/office/drawing/2014/main" id="{0141CF8B-4BB7-062D-E1D6-F68B5931154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8427" y="65948"/>
            <a:ext cx="1607250" cy="2609458"/>
          </a:xfrm>
          <a:prstGeom prst="rect">
            <a:avLst/>
          </a:prstGeom>
        </p:spPr>
      </p:pic>
      <p:sp>
        <p:nvSpPr>
          <p:cNvPr id="4" name="TextBox 3">
            <a:extLst>
              <a:ext uri="{FF2B5EF4-FFF2-40B4-BE49-F238E27FC236}">
                <a16:creationId xmlns:a16="http://schemas.microsoft.com/office/drawing/2014/main" id="{CAA9B785-507E-1C70-1A74-5EA87746488F}"/>
              </a:ext>
            </a:extLst>
          </p:cNvPr>
          <p:cNvSpPr txBox="1"/>
          <p:nvPr/>
        </p:nvSpPr>
        <p:spPr>
          <a:xfrm>
            <a:off x="1775009" y="161234"/>
            <a:ext cx="705032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entury Gothic" panose="020B0502020202020204"/>
                <a:ea typeface="+mn-ea"/>
                <a:cs typeface="+mn-cs"/>
              </a:rPr>
              <a:t>A Social Media Joint-Brand Strategy to Support Government…</a:t>
            </a:r>
          </a:p>
        </p:txBody>
      </p:sp>
      <p:pic>
        <p:nvPicPr>
          <p:cNvPr id="8" name="Picture 7">
            <a:extLst>
              <a:ext uri="{FF2B5EF4-FFF2-40B4-BE49-F238E27FC236}">
                <a16:creationId xmlns:a16="http://schemas.microsoft.com/office/drawing/2014/main" id="{744DBA97-E7A1-AEEC-F754-E37D2E7F62BF}"/>
              </a:ext>
            </a:extLst>
          </p:cNvPr>
          <p:cNvPicPr>
            <a:picLocks noChangeAspect="1"/>
          </p:cNvPicPr>
          <p:nvPr/>
        </p:nvPicPr>
        <p:blipFill>
          <a:blip r:embed="rId4"/>
          <a:stretch>
            <a:fillRect/>
          </a:stretch>
        </p:blipFill>
        <p:spPr>
          <a:xfrm>
            <a:off x="2017184" y="1265951"/>
            <a:ext cx="4533900" cy="4600575"/>
          </a:xfrm>
          <a:prstGeom prst="rect">
            <a:avLst/>
          </a:prstGeom>
        </p:spPr>
      </p:pic>
      <p:pic>
        <p:nvPicPr>
          <p:cNvPr id="13" name="Picture 12">
            <a:extLst>
              <a:ext uri="{FF2B5EF4-FFF2-40B4-BE49-F238E27FC236}">
                <a16:creationId xmlns:a16="http://schemas.microsoft.com/office/drawing/2014/main" id="{409D426A-D6AF-AEF4-7EF4-0D3767414895}"/>
              </a:ext>
            </a:extLst>
          </p:cNvPr>
          <p:cNvPicPr>
            <a:picLocks noChangeAspect="1"/>
          </p:cNvPicPr>
          <p:nvPr/>
        </p:nvPicPr>
        <p:blipFill>
          <a:blip r:embed="rId5"/>
          <a:stretch>
            <a:fillRect/>
          </a:stretch>
        </p:blipFill>
        <p:spPr>
          <a:xfrm>
            <a:off x="7091082" y="1265951"/>
            <a:ext cx="4453831" cy="4593013"/>
          </a:xfrm>
          <a:prstGeom prst="rect">
            <a:avLst/>
          </a:prstGeom>
        </p:spPr>
      </p:pic>
    </p:spTree>
    <p:extLst>
      <p:ext uri="{BB962C8B-B14F-4D97-AF65-F5344CB8AC3E}">
        <p14:creationId xmlns:p14="http://schemas.microsoft.com/office/powerpoint/2010/main" val="39180513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A417EB9-5C27-0CC8-2A6B-CBF733EACDCB}"/>
              </a:ext>
            </a:extLst>
          </p:cNvPr>
          <p:cNvSpPr/>
          <p:nvPr/>
        </p:nvSpPr>
        <p:spPr>
          <a:xfrm>
            <a:off x="6672263" y="3267319"/>
            <a:ext cx="1657350" cy="4225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906E96B3-4543-2CE2-DEC2-D888E4B725CA}"/>
              </a:ext>
            </a:extLst>
          </p:cNvPr>
          <p:cNvPicPr>
            <a:picLocks noChangeAspect="1"/>
          </p:cNvPicPr>
          <p:nvPr/>
        </p:nvPicPr>
        <p:blipFill>
          <a:blip r:embed="rId2"/>
          <a:stretch>
            <a:fillRect/>
          </a:stretch>
        </p:blipFill>
        <p:spPr>
          <a:xfrm>
            <a:off x="193415" y="221894"/>
            <a:ext cx="3295650" cy="2028825"/>
          </a:xfrm>
          <a:prstGeom prst="rect">
            <a:avLst/>
          </a:prstGeom>
        </p:spPr>
      </p:pic>
      <p:pic>
        <p:nvPicPr>
          <p:cNvPr id="7" name="Picture 6">
            <a:extLst>
              <a:ext uri="{FF2B5EF4-FFF2-40B4-BE49-F238E27FC236}">
                <a16:creationId xmlns:a16="http://schemas.microsoft.com/office/drawing/2014/main" id="{C4AB2AD3-A958-1F40-5AAF-9F92B3FE669B}"/>
              </a:ext>
            </a:extLst>
          </p:cNvPr>
          <p:cNvPicPr>
            <a:picLocks noChangeAspect="1"/>
          </p:cNvPicPr>
          <p:nvPr/>
        </p:nvPicPr>
        <p:blipFill>
          <a:blip r:embed="rId3"/>
          <a:stretch>
            <a:fillRect/>
          </a:stretch>
        </p:blipFill>
        <p:spPr>
          <a:xfrm>
            <a:off x="193415" y="5477944"/>
            <a:ext cx="1209675" cy="1200150"/>
          </a:xfrm>
          <a:prstGeom prst="rect">
            <a:avLst/>
          </a:prstGeom>
        </p:spPr>
      </p:pic>
      <p:pic>
        <p:nvPicPr>
          <p:cNvPr id="9" name="Picture 8">
            <a:extLst>
              <a:ext uri="{FF2B5EF4-FFF2-40B4-BE49-F238E27FC236}">
                <a16:creationId xmlns:a16="http://schemas.microsoft.com/office/drawing/2014/main" id="{C6225105-4C2F-9D9C-DAE3-0909249049E3}"/>
              </a:ext>
            </a:extLst>
          </p:cNvPr>
          <p:cNvPicPr>
            <a:picLocks noChangeAspect="1"/>
          </p:cNvPicPr>
          <p:nvPr/>
        </p:nvPicPr>
        <p:blipFill>
          <a:blip r:embed="rId4"/>
          <a:stretch>
            <a:fillRect/>
          </a:stretch>
        </p:blipFill>
        <p:spPr>
          <a:xfrm>
            <a:off x="121687" y="2388345"/>
            <a:ext cx="1181100" cy="1257300"/>
          </a:xfrm>
          <a:prstGeom prst="rect">
            <a:avLst/>
          </a:prstGeom>
        </p:spPr>
      </p:pic>
      <p:pic>
        <p:nvPicPr>
          <p:cNvPr id="11" name="Picture 10">
            <a:extLst>
              <a:ext uri="{FF2B5EF4-FFF2-40B4-BE49-F238E27FC236}">
                <a16:creationId xmlns:a16="http://schemas.microsoft.com/office/drawing/2014/main" id="{352B0630-90FD-9B2B-0E5D-D293706227C6}"/>
              </a:ext>
            </a:extLst>
          </p:cNvPr>
          <p:cNvPicPr>
            <a:picLocks noChangeAspect="1"/>
          </p:cNvPicPr>
          <p:nvPr/>
        </p:nvPicPr>
        <p:blipFill>
          <a:blip r:embed="rId5"/>
          <a:stretch>
            <a:fillRect/>
          </a:stretch>
        </p:blipFill>
        <p:spPr>
          <a:xfrm>
            <a:off x="1403090" y="2774205"/>
            <a:ext cx="885825" cy="866775"/>
          </a:xfrm>
          <a:prstGeom prst="rect">
            <a:avLst/>
          </a:prstGeom>
        </p:spPr>
      </p:pic>
      <p:pic>
        <p:nvPicPr>
          <p:cNvPr id="13" name="Picture 12">
            <a:extLst>
              <a:ext uri="{FF2B5EF4-FFF2-40B4-BE49-F238E27FC236}">
                <a16:creationId xmlns:a16="http://schemas.microsoft.com/office/drawing/2014/main" id="{76E420FC-1B0C-3FBB-4B0C-D7B477EB7515}"/>
              </a:ext>
            </a:extLst>
          </p:cNvPr>
          <p:cNvPicPr>
            <a:picLocks noChangeAspect="1"/>
          </p:cNvPicPr>
          <p:nvPr/>
        </p:nvPicPr>
        <p:blipFill>
          <a:blip r:embed="rId6"/>
          <a:stretch>
            <a:fillRect/>
          </a:stretch>
        </p:blipFill>
        <p:spPr>
          <a:xfrm>
            <a:off x="2389218" y="2813569"/>
            <a:ext cx="885825" cy="866775"/>
          </a:xfrm>
          <a:prstGeom prst="rect">
            <a:avLst/>
          </a:prstGeom>
        </p:spPr>
      </p:pic>
      <p:pic>
        <p:nvPicPr>
          <p:cNvPr id="15" name="Picture 14">
            <a:extLst>
              <a:ext uri="{FF2B5EF4-FFF2-40B4-BE49-F238E27FC236}">
                <a16:creationId xmlns:a16="http://schemas.microsoft.com/office/drawing/2014/main" id="{8F440C1F-CE47-C403-861E-FD3ACD2A8802}"/>
              </a:ext>
            </a:extLst>
          </p:cNvPr>
          <p:cNvPicPr>
            <a:picLocks noChangeAspect="1"/>
          </p:cNvPicPr>
          <p:nvPr/>
        </p:nvPicPr>
        <p:blipFill>
          <a:blip r:embed="rId7"/>
          <a:stretch>
            <a:fillRect/>
          </a:stretch>
        </p:blipFill>
        <p:spPr>
          <a:xfrm>
            <a:off x="3369126" y="2813569"/>
            <a:ext cx="885825" cy="876300"/>
          </a:xfrm>
          <a:prstGeom prst="rect">
            <a:avLst/>
          </a:prstGeom>
        </p:spPr>
      </p:pic>
      <p:pic>
        <p:nvPicPr>
          <p:cNvPr id="17" name="Picture 16">
            <a:extLst>
              <a:ext uri="{FF2B5EF4-FFF2-40B4-BE49-F238E27FC236}">
                <a16:creationId xmlns:a16="http://schemas.microsoft.com/office/drawing/2014/main" id="{110EB006-428A-246F-79BF-8797EBC1EC8A}"/>
              </a:ext>
            </a:extLst>
          </p:cNvPr>
          <p:cNvPicPr>
            <a:picLocks noChangeAspect="1"/>
          </p:cNvPicPr>
          <p:nvPr/>
        </p:nvPicPr>
        <p:blipFill>
          <a:blip r:embed="rId8"/>
          <a:stretch>
            <a:fillRect/>
          </a:stretch>
        </p:blipFill>
        <p:spPr>
          <a:xfrm>
            <a:off x="1474818" y="5830369"/>
            <a:ext cx="914400" cy="847725"/>
          </a:xfrm>
          <a:prstGeom prst="rect">
            <a:avLst/>
          </a:prstGeom>
        </p:spPr>
      </p:pic>
      <p:pic>
        <p:nvPicPr>
          <p:cNvPr id="19" name="Picture 18">
            <a:extLst>
              <a:ext uri="{FF2B5EF4-FFF2-40B4-BE49-F238E27FC236}">
                <a16:creationId xmlns:a16="http://schemas.microsoft.com/office/drawing/2014/main" id="{2DC402BE-91E7-447A-94A4-2DCF6640B683}"/>
              </a:ext>
            </a:extLst>
          </p:cNvPr>
          <p:cNvPicPr>
            <a:picLocks noChangeAspect="1"/>
          </p:cNvPicPr>
          <p:nvPr/>
        </p:nvPicPr>
        <p:blipFill>
          <a:blip r:embed="rId9"/>
          <a:stretch>
            <a:fillRect/>
          </a:stretch>
        </p:blipFill>
        <p:spPr>
          <a:xfrm>
            <a:off x="2494964" y="5830369"/>
            <a:ext cx="923925" cy="847725"/>
          </a:xfrm>
          <a:prstGeom prst="rect">
            <a:avLst/>
          </a:prstGeom>
        </p:spPr>
      </p:pic>
      <p:pic>
        <p:nvPicPr>
          <p:cNvPr id="21" name="Picture 20">
            <a:extLst>
              <a:ext uri="{FF2B5EF4-FFF2-40B4-BE49-F238E27FC236}">
                <a16:creationId xmlns:a16="http://schemas.microsoft.com/office/drawing/2014/main" id="{00D67AF8-371C-6CFA-BF6A-6B0265EBC11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55951" y="3280245"/>
            <a:ext cx="1495425" cy="381000"/>
          </a:xfrm>
          <a:prstGeom prst="rect">
            <a:avLst/>
          </a:prstGeom>
        </p:spPr>
      </p:pic>
      <p:sp>
        <p:nvSpPr>
          <p:cNvPr id="22" name="Rectangle 21">
            <a:extLst>
              <a:ext uri="{FF2B5EF4-FFF2-40B4-BE49-F238E27FC236}">
                <a16:creationId xmlns:a16="http://schemas.microsoft.com/office/drawing/2014/main" id="{76D9D763-FADA-E563-E4BB-E8A8DF1B3ABD}"/>
              </a:ext>
            </a:extLst>
          </p:cNvPr>
          <p:cNvSpPr/>
          <p:nvPr/>
        </p:nvSpPr>
        <p:spPr>
          <a:xfrm>
            <a:off x="6672263" y="3267318"/>
            <a:ext cx="1657350" cy="422551"/>
          </a:xfrm>
          <a:prstGeom prst="rect">
            <a:avLst/>
          </a:prstGeom>
          <a:noFill/>
          <a:ln w="3810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CA4768E-0D55-724C-AC32-145E391B349F}"/>
              </a:ext>
            </a:extLst>
          </p:cNvPr>
          <p:cNvSpPr/>
          <p:nvPr/>
        </p:nvSpPr>
        <p:spPr>
          <a:xfrm>
            <a:off x="6548438" y="3053540"/>
            <a:ext cx="1902618" cy="850106"/>
          </a:xfrm>
          <a:prstGeom prst="ellipse">
            <a:avLst/>
          </a:prstGeom>
          <a:noFill/>
          <a:ln w="635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A0B8374-5B6D-F477-3B45-3B044ED12892}"/>
              </a:ext>
            </a:extLst>
          </p:cNvPr>
          <p:cNvSpPr/>
          <p:nvPr/>
        </p:nvSpPr>
        <p:spPr>
          <a:xfrm>
            <a:off x="6638925" y="3233738"/>
            <a:ext cx="1721644" cy="48815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68175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34928DA7-951C-2549-B016-7997976017A9}"/>
              </a:ext>
            </a:extLst>
          </p:cNvPr>
          <p:cNvPicPr>
            <a:picLocks noChangeAspect="1"/>
          </p:cNvPicPr>
          <p:nvPr/>
        </p:nvPicPr>
        <p:blipFill>
          <a:blip r:embed="rId2"/>
          <a:stretch>
            <a:fillRect/>
          </a:stretch>
        </p:blipFill>
        <p:spPr>
          <a:xfrm>
            <a:off x="39538" y="3517397"/>
            <a:ext cx="11392962" cy="3317786"/>
          </a:xfrm>
          <a:prstGeom prst="rect">
            <a:avLst/>
          </a:prstGeom>
        </p:spPr>
      </p:pic>
      <p:sp>
        <p:nvSpPr>
          <p:cNvPr id="45" name="Rectangle 44">
            <a:extLst>
              <a:ext uri="{FF2B5EF4-FFF2-40B4-BE49-F238E27FC236}">
                <a16:creationId xmlns:a16="http://schemas.microsoft.com/office/drawing/2014/main" id="{560FC298-C7D4-F3BE-DCA1-37AA1F84F3E0}"/>
              </a:ext>
            </a:extLst>
          </p:cNvPr>
          <p:cNvSpPr/>
          <p:nvPr/>
        </p:nvSpPr>
        <p:spPr>
          <a:xfrm>
            <a:off x="3629608" y="5377098"/>
            <a:ext cx="7647992" cy="13681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DA3C403-78C7-557A-F378-5F2FB0B12126}"/>
              </a:ext>
            </a:extLst>
          </p:cNvPr>
          <p:cNvSpPr/>
          <p:nvPr/>
        </p:nvSpPr>
        <p:spPr>
          <a:xfrm>
            <a:off x="3555557" y="3645303"/>
            <a:ext cx="7722043" cy="16713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AB8D0B0-F2DB-ECE9-A4A5-372AF93D239F}"/>
              </a:ext>
            </a:extLst>
          </p:cNvPr>
          <p:cNvSpPr/>
          <p:nvPr/>
        </p:nvSpPr>
        <p:spPr>
          <a:xfrm>
            <a:off x="180088" y="3645302"/>
            <a:ext cx="3375469" cy="30999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0E7BD784-A6D3-69F4-1E15-7F523497239E}"/>
              </a:ext>
            </a:extLst>
          </p:cNvPr>
          <p:cNvSpPr txBox="1"/>
          <p:nvPr/>
        </p:nvSpPr>
        <p:spPr>
          <a:xfrm>
            <a:off x="3718909" y="3953140"/>
            <a:ext cx="2612819" cy="400110"/>
          </a:xfrm>
          <a:prstGeom prst="rect">
            <a:avLst/>
          </a:prstGeom>
          <a:noFill/>
        </p:spPr>
        <p:txBody>
          <a:bodyPr wrap="square" rtlCol="0">
            <a:spAutoFit/>
          </a:bodyPr>
          <a:lstStyle/>
          <a:p>
            <a:r>
              <a:rPr lang="en-US" sz="2000" dirty="0"/>
              <a:t>Versatile</a:t>
            </a:r>
          </a:p>
        </p:txBody>
      </p:sp>
      <p:cxnSp>
        <p:nvCxnSpPr>
          <p:cNvPr id="50" name="Straight Connector 49">
            <a:extLst>
              <a:ext uri="{FF2B5EF4-FFF2-40B4-BE49-F238E27FC236}">
                <a16:creationId xmlns:a16="http://schemas.microsoft.com/office/drawing/2014/main" id="{8B158CC2-4199-708F-6B29-804F386F7DBA}"/>
              </a:ext>
            </a:extLst>
          </p:cNvPr>
          <p:cNvCxnSpPr>
            <a:cxnSpLocks/>
          </p:cNvCxnSpPr>
          <p:nvPr/>
        </p:nvCxnSpPr>
        <p:spPr>
          <a:xfrm>
            <a:off x="3588915" y="3737315"/>
            <a:ext cx="0" cy="1477349"/>
          </a:xfrm>
          <a:prstGeom prst="line">
            <a:avLst/>
          </a:prstGeom>
          <a:ln w="76200">
            <a:solidFill>
              <a:srgbClr val="2A565B"/>
            </a:solidFill>
          </a:ln>
        </p:spPr>
        <p:style>
          <a:lnRef idx="3">
            <a:schemeClr val="accent4"/>
          </a:lnRef>
          <a:fillRef idx="0">
            <a:schemeClr val="accent4"/>
          </a:fillRef>
          <a:effectRef idx="2">
            <a:schemeClr val="accent4"/>
          </a:effectRef>
          <a:fontRef idx="minor">
            <a:schemeClr val="tx1"/>
          </a:fontRef>
        </p:style>
      </p:cxnSp>
      <p:pic>
        <p:nvPicPr>
          <p:cNvPr id="51" name="Picture 50">
            <a:extLst>
              <a:ext uri="{FF2B5EF4-FFF2-40B4-BE49-F238E27FC236}">
                <a16:creationId xmlns:a16="http://schemas.microsoft.com/office/drawing/2014/main" id="{8B056D4B-1907-45BB-D702-ADBC0CC6B33C}"/>
              </a:ext>
            </a:extLst>
          </p:cNvPr>
          <p:cNvPicPr>
            <a:picLocks noChangeAspect="1"/>
          </p:cNvPicPr>
          <p:nvPr/>
        </p:nvPicPr>
        <p:blipFill>
          <a:blip r:embed="rId3"/>
          <a:stretch>
            <a:fillRect/>
          </a:stretch>
        </p:blipFill>
        <p:spPr>
          <a:xfrm>
            <a:off x="4764504" y="5426855"/>
            <a:ext cx="2568671" cy="432922"/>
          </a:xfrm>
          <a:prstGeom prst="rect">
            <a:avLst/>
          </a:prstGeom>
        </p:spPr>
      </p:pic>
      <p:pic>
        <p:nvPicPr>
          <p:cNvPr id="54" name="Picture 53">
            <a:extLst>
              <a:ext uri="{FF2B5EF4-FFF2-40B4-BE49-F238E27FC236}">
                <a16:creationId xmlns:a16="http://schemas.microsoft.com/office/drawing/2014/main" id="{49A4F658-E3DB-73E9-28CC-265D5E07CE6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2326" b="95349" l="6977" r="95349">
                        <a14:foregroundMark x1="18605" y1="69767" x2="60465" y2="83721"/>
                        <a14:foregroundMark x1="60465" y1="83721" x2="86047" y2="41860"/>
                        <a14:foregroundMark x1="63237" y1="20680" x2="53488" y2="11628"/>
                        <a14:foregroundMark x1="86047" y1="41860" x2="74045" y2="30716"/>
                        <a14:foregroundMark x1="53488" y1="11628" x2="16279" y2="30233"/>
                        <a14:foregroundMark x1="16279" y1="30233" x2="53488" y2="72093"/>
                        <a14:foregroundMark x1="53488" y1="72093" x2="55814" y2="34884"/>
                        <a14:foregroundMark x1="55814" y1="34884" x2="25581" y2="65116"/>
                        <a14:foregroundMark x1="25581" y1="65116" x2="65116" y2="53488"/>
                        <a14:foregroundMark x1="65116" y1="53488" x2="30233" y2="79070"/>
                        <a14:foregroundMark x1="30233" y1="79070" x2="23256" y2="32558"/>
                        <a14:foregroundMark x1="23256" y1="32558" x2="58189" y2="25204"/>
                        <a14:foregroundMark x1="58152" y1="31831" x2="37209" y2="51163"/>
                        <a14:foregroundMark x1="37209" y1="51163" x2="48837" y2="88372"/>
                        <a14:foregroundMark x1="48837" y1="88372" x2="86047" y2="67442"/>
                        <a14:foregroundMark x1="86047" y1="67442" x2="74455" y2="30349"/>
                        <a14:foregroundMark x1="74134" y1="30637" x2="46512" y2="69767"/>
                        <a14:foregroundMark x1="46512" y1="69767" x2="13953" y2="37209"/>
                        <a14:foregroundMark x1="13953" y1="37209" x2="11628" y2="58140"/>
                        <a14:foregroundMark x1="51163" y1="97674" x2="90698" y2="76744"/>
                        <a14:foregroundMark x1="90698" y1="76744" x2="95349" y2="34884"/>
                        <a14:foregroundMark x1="69240" y1="15302" x2="58140" y2="6977"/>
                        <a14:foregroundMark x1="95349" y1="34884" x2="81220" y2="24287"/>
                        <a14:foregroundMark x1="6977" y1="65116" x2="13953" y2="25581"/>
                        <a14:foregroundMark x1="13953" y1="25581" x2="48837" y2="4651"/>
                        <a14:foregroundMark x1="48837" y1="4651" x2="48837" y2="4651"/>
                        <a14:foregroundMark x1="6977" y1="72093" x2="51163" y2="95349"/>
                        <a14:backgroundMark x1="83721" y1="2326" x2="95349" y2="11628"/>
                      </a14:backgroundRemoval>
                    </a14:imgEffect>
                  </a14:imgLayer>
                </a14:imgProps>
              </a:ext>
            </a:extLst>
          </a:blip>
          <a:stretch>
            <a:fillRect/>
          </a:stretch>
        </p:blipFill>
        <p:spPr>
          <a:xfrm>
            <a:off x="3635185" y="5441814"/>
            <a:ext cx="1234647" cy="1234647"/>
          </a:xfrm>
          <a:prstGeom prst="rect">
            <a:avLst/>
          </a:prstGeom>
        </p:spPr>
      </p:pic>
      <p:sp>
        <p:nvSpPr>
          <p:cNvPr id="57" name="Rectangle 56">
            <a:extLst>
              <a:ext uri="{FF2B5EF4-FFF2-40B4-BE49-F238E27FC236}">
                <a16:creationId xmlns:a16="http://schemas.microsoft.com/office/drawing/2014/main" id="{06BE9555-D11A-BE8A-E2A6-3F77AC641441}"/>
              </a:ext>
            </a:extLst>
          </p:cNvPr>
          <p:cNvSpPr/>
          <p:nvPr/>
        </p:nvSpPr>
        <p:spPr>
          <a:xfrm>
            <a:off x="3696107" y="3563184"/>
            <a:ext cx="3724096" cy="584775"/>
          </a:xfrm>
          <a:prstGeom prst="rect">
            <a:avLst/>
          </a:prstGeom>
          <a:noFill/>
        </p:spPr>
        <p:txBody>
          <a:bodyPr wrap="none" lIns="91440" tIns="45720" rIns="91440" bIns="45720">
            <a:spAutoFit/>
          </a:bodyPr>
          <a:lstStyle/>
          <a:p>
            <a:r>
              <a:rPr lang="en-US" sz="32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Article/Concept Title</a:t>
            </a:r>
          </a:p>
        </p:txBody>
      </p:sp>
      <p:pic>
        <p:nvPicPr>
          <p:cNvPr id="58" name="Picture 57">
            <a:extLst>
              <a:ext uri="{FF2B5EF4-FFF2-40B4-BE49-F238E27FC236}">
                <a16:creationId xmlns:a16="http://schemas.microsoft.com/office/drawing/2014/main" id="{4C352D1B-6A72-AA54-5177-CEFE8896EF3A}"/>
              </a:ext>
            </a:extLst>
          </p:cNvPr>
          <p:cNvPicPr>
            <a:picLocks noChangeAspect="1"/>
          </p:cNvPicPr>
          <p:nvPr/>
        </p:nvPicPr>
        <p:blipFill>
          <a:blip r:embed="rId2"/>
          <a:stretch>
            <a:fillRect/>
          </a:stretch>
        </p:blipFill>
        <p:spPr>
          <a:xfrm>
            <a:off x="39538" y="34619"/>
            <a:ext cx="11392962" cy="3317786"/>
          </a:xfrm>
          <a:prstGeom prst="rect">
            <a:avLst/>
          </a:prstGeom>
        </p:spPr>
      </p:pic>
      <p:sp>
        <p:nvSpPr>
          <p:cNvPr id="59" name="Rectangle 58">
            <a:extLst>
              <a:ext uri="{FF2B5EF4-FFF2-40B4-BE49-F238E27FC236}">
                <a16:creationId xmlns:a16="http://schemas.microsoft.com/office/drawing/2014/main" id="{19A09899-81FD-5FC0-5B66-CCA2C5CE6C0E}"/>
              </a:ext>
            </a:extLst>
          </p:cNvPr>
          <p:cNvSpPr/>
          <p:nvPr/>
        </p:nvSpPr>
        <p:spPr>
          <a:xfrm>
            <a:off x="3629608" y="1894320"/>
            <a:ext cx="7647992" cy="13681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D2BFC13F-BE8E-AA3F-FB3E-7B5A48F3EAB3}"/>
              </a:ext>
            </a:extLst>
          </p:cNvPr>
          <p:cNvSpPr/>
          <p:nvPr/>
        </p:nvSpPr>
        <p:spPr>
          <a:xfrm>
            <a:off x="3555557" y="162525"/>
            <a:ext cx="7722043" cy="16713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F2D5B170-DF6E-8F20-AD8C-D839BCFF43D6}"/>
              </a:ext>
            </a:extLst>
          </p:cNvPr>
          <p:cNvSpPr/>
          <p:nvPr/>
        </p:nvSpPr>
        <p:spPr>
          <a:xfrm>
            <a:off x="180088" y="162524"/>
            <a:ext cx="3375469" cy="30999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Connector 62">
            <a:extLst>
              <a:ext uri="{FF2B5EF4-FFF2-40B4-BE49-F238E27FC236}">
                <a16:creationId xmlns:a16="http://schemas.microsoft.com/office/drawing/2014/main" id="{FE211BFB-180A-6FAF-4AEA-E0C89D04DB99}"/>
              </a:ext>
            </a:extLst>
          </p:cNvPr>
          <p:cNvCxnSpPr>
            <a:cxnSpLocks/>
          </p:cNvCxnSpPr>
          <p:nvPr/>
        </p:nvCxnSpPr>
        <p:spPr>
          <a:xfrm>
            <a:off x="7578714" y="1990404"/>
            <a:ext cx="0" cy="1175287"/>
          </a:xfrm>
          <a:prstGeom prst="line">
            <a:avLst/>
          </a:prstGeom>
          <a:ln w="76200">
            <a:solidFill>
              <a:srgbClr val="2A565B"/>
            </a:solidFill>
          </a:ln>
        </p:spPr>
        <p:style>
          <a:lnRef idx="3">
            <a:schemeClr val="accent4"/>
          </a:lnRef>
          <a:fillRef idx="0">
            <a:schemeClr val="accent4"/>
          </a:fillRef>
          <a:effectRef idx="2">
            <a:schemeClr val="accent4"/>
          </a:effectRef>
          <a:fontRef idx="minor">
            <a:schemeClr val="tx1"/>
          </a:fontRef>
        </p:style>
      </p:cxnSp>
      <p:cxnSp>
        <p:nvCxnSpPr>
          <p:cNvPr id="64" name="Straight Connector 63">
            <a:extLst>
              <a:ext uri="{FF2B5EF4-FFF2-40B4-BE49-F238E27FC236}">
                <a16:creationId xmlns:a16="http://schemas.microsoft.com/office/drawing/2014/main" id="{7326149D-B661-0745-2B3C-1BD8A3594FFA}"/>
              </a:ext>
            </a:extLst>
          </p:cNvPr>
          <p:cNvCxnSpPr>
            <a:cxnSpLocks/>
          </p:cNvCxnSpPr>
          <p:nvPr/>
        </p:nvCxnSpPr>
        <p:spPr>
          <a:xfrm>
            <a:off x="3588915" y="254537"/>
            <a:ext cx="0" cy="1477349"/>
          </a:xfrm>
          <a:prstGeom prst="line">
            <a:avLst/>
          </a:prstGeom>
          <a:ln w="76200">
            <a:solidFill>
              <a:srgbClr val="2A565B"/>
            </a:solidFill>
          </a:ln>
        </p:spPr>
        <p:style>
          <a:lnRef idx="3">
            <a:schemeClr val="accent4"/>
          </a:lnRef>
          <a:fillRef idx="0">
            <a:schemeClr val="accent4"/>
          </a:fillRef>
          <a:effectRef idx="2">
            <a:schemeClr val="accent4"/>
          </a:effectRef>
          <a:fontRef idx="minor">
            <a:schemeClr val="tx1"/>
          </a:fontRef>
        </p:style>
      </p:cxnSp>
      <p:pic>
        <p:nvPicPr>
          <p:cNvPr id="65" name="Picture 64">
            <a:extLst>
              <a:ext uri="{FF2B5EF4-FFF2-40B4-BE49-F238E27FC236}">
                <a16:creationId xmlns:a16="http://schemas.microsoft.com/office/drawing/2014/main" id="{A9AC9897-E260-FF40-DBA5-D8FDDA09DFDA}"/>
              </a:ext>
            </a:extLst>
          </p:cNvPr>
          <p:cNvPicPr>
            <a:picLocks noChangeAspect="1"/>
          </p:cNvPicPr>
          <p:nvPr/>
        </p:nvPicPr>
        <p:blipFill>
          <a:blip r:embed="rId3"/>
          <a:stretch>
            <a:fillRect/>
          </a:stretch>
        </p:blipFill>
        <p:spPr>
          <a:xfrm>
            <a:off x="4764504" y="1944077"/>
            <a:ext cx="2568671" cy="432922"/>
          </a:xfrm>
          <a:prstGeom prst="rect">
            <a:avLst/>
          </a:prstGeom>
        </p:spPr>
      </p:pic>
      <p:pic>
        <p:nvPicPr>
          <p:cNvPr id="66" name="Picture 65">
            <a:extLst>
              <a:ext uri="{FF2B5EF4-FFF2-40B4-BE49-F238E27FC236}">
                <a16:creationId xmlns:a16="http://schemas.microsoft.com/office/drawing/2014/main" id="{AC5A4728-7220-C715-EA62-0D5C6CBB9644}"/>
              </a:ext>
            </a:extLst>
          </p:cNvPr>
          <p:cNvPicPr>
            <a:picLocks noChangeAspect="1"/>
          </p:cNvPicPr>
          <p:nvPr/>
        </p:nvPicPr>
        <p:blipFill>
          <a:blip r:embed="rId6"/>
          <a:stretch>
            <a:fillRect/>
          </a:stretch>
        </p:blipFill>
        <p:spPr>
          <a:xfrm>
            <a:off x="4870871" y="2376999"/>
            <a:ext cx="807544" cy="78869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7" name="Picture 66">
            <a:extLst>
              <a:ext uri="{FF2B5EF4-FFF2-40B4-BE49-F238E27FC236}">
                <a16:creationId xmlns:a16="http://schemas.microsoft.com/office/drawing/2014/main" id="{1B6F977C-6D70-8921-A78E-09CD55AEE709}"/>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2390" b="98008" l="2335" r="97665">
                        <a14:foregroundMark x1="12451" y1="72908" x2="4669" y2="47012"/>
                        <a14:foregroundMark x1="4669" y1="47012" x2="14008" y2="20319"/>
                        <a14:foregroundMark x1="14008" y1="20319" x2="44358" y2="5976"/>
                        <a14:foregroundMark x1="44358" y1="5976" x2="76654" y2="15936"/>
                        <a14:foregroundMark x1="76654" y1="15936" x2="94942" y2="40637"/>
                        <a14:foregroundMark x1="94942" y1="40637" x2="89494" y2="69323"/>
                        <a14:foregroundMark x1="89494" y1="69323" x2="68093" y2="90438"/>
                        <a14:foregroundMark x1="68093" y1="90438" x2="39689" y2="95219"/>
                        <a14:foregroundMark x1="39689" y1="95219" x2="16732" y2="77689"/>
                        <a14:foregroundMark x1="16732" y1="77689" x2="7393" y2="56574"/>
                        <a14:foregroundMark x1="8171" y1="72908" x2="5447" y2="43426"/>
                        <a14:foregroundMark x1="5447" y1="43426" x2="6615" y2="41833"/>
                        <a14:foregroundMark x1="2335" y1="57769" x2="3502" y2="45020"/>
                        <a14:foregroundMark x1="4280" y1="42629" x2="7782" y2="33865"/>
                        <a14:foregroundMark x1="3891" y1="38645" x2="7004" y2="32669"/>
                        <a14:foregroundMark x1="5837" y1="33865" x2="10895" y2="25100"/>
                        <a14:foregroundMark x1="6615" y1="29482" x2="10117" y2="24303"/>
                        <a14:foregroundMark x1="7782" y1="25896" x2="3113" y2="34661"/>
                        <a14:foregroundMark x1="3891" y1="33068" x2="18677" y2="14343"/>
                        <a14:foregroundMark x1="10895" y1="21912" x2="18677" y2="14741"/>
                        <a14:foregroundMark x1="7782" y1="24303" x2="15564" y2="15936"/>
                        <a14:foregroundMark x1="15175" y1="15936" x2="29183" y2="7171"/>
                        <a14:foregroundMark x1="21012" y1="11554" x2="33747" y2="4441"/>
                        <a14:foregroundMark x1="37461" y1="4097" x2="37743" y2="3984"/>
                        <a14:foregroundMark x1="35923" y1="4713" x2="37149" y2="4222"/>
                        <a14:foregroundMark x1="34346" y1="5345" x2="34774" y2="5173"/>
                        <a14:foregroundMark x1="19844" y1="11155" x2="34154" y2="5422"/>
                        <a14:foregroundMark x1="37228" y1="3723" x2="38911" y2="3187"/>
                        <a14:foregroundMark x1="36262" y1="4031" x2="36903" y2="3827"/>
                        <a14:foregroundMark x1="34088" y1="4723" x2="35175" y2="4377"/>
                        <a14:foregroundMark x1="21401" y1="8765" x2="33890" y2="4786"/>
                        <a14:foregroundMark x1="31128" y1="5179" x2="26459" y2="7171"/>
                        <a14:foregroundMark x1="15953" y1="16733" x2="9339" y2="23506"/>
                        <a14:foregroundMark x1="6615" y1="26693" x2="19844" y2="10757"/>
                        <a14:foregroundMark x1="15175" y1="15936" x2="5058" y2="27490"/>
                        <a14:foregroundMark x1="6226" y1="25498" x2="26848" y2="7968"/>
                        <a14:foregroundMark x1="17510" y1="83665" x2="10506" y2="72510"/>
                        <a14:foregroundMark x1="9728" y1="72510" x2="14008" y2="78884"/>
                        <a14:foregroundMark x1="14008" y1="81673" x2="9339" y2="72112"/>
                        <a14:foregroundMark x1="10895" y1="79283" x2="8171" y2="72510"/>
                        <a14:foregroundMark x1="8949" y1="74502" x2="5837" y2="67729"/>
                        <a14:foregroundMark x1="7004" y1="71315" x2="4669" y2="64940"/>
                        <a14:foregroundMark x1="4669" y1="66932" x2="8171" y2="73705"/>
                        <a14:foregroundMark x1="8171" y1="72112" x2="8171" y2="76494"/>
                        <a14:foregroundMark x1="5447" y1="69323" x2="5837" y2="72510"/>
                        <a14:foregroundMark x1="12451" y1="82072" x2="15564" y2="83665"/>
                        <a14:foregroundMark x1="15175" y1="83267" x2="17899" y2="85259"/>
                        <a14:foregroundMark x1="16342" y1="84861" x2="16732" y2="86454"/>
                        <a14:foregroundMark x1="17899" y1="86853" x2="21790" y2="88845"/>
                        <a14:foregroundMark x1="20623" y1="89641" x2="22957" y2="91633"/>
                        <a14:foregroundMark x1="23735" y1="91235" x2="28405" y2="92829"/>
                        <a14:foregroundMark x1="25292" y1="92032" x2="29572" y2="94024"/>
                        <a14:foregroundMark x1="32572" y1="95267" x2="33463" y2="95618"/>
                        <a14:foregroundMark x1="28405" y1="93625" x2="28965" y2="93846"/>
                        <a14:foregroundMark x1="35438" y1="96026" x2="41245" y2="98008"/>
                        <a14:foregroundMark x1="34241" y1="95618" x2="34475" y2="95698"/>
                        <a14:foregroundMark x1="65483" y1="94962" x2="65759" y2="94821"/>
                        <a14:foregroundMark x1="61089" y1="97211" x2="63926" y2="95759"/>
                        <a14:foregroundMark x1="66291" y1="95879" x2="67785" y2="95408"/>
                        <a14:foregroundMark x1="70428" y1="93625" x2="73930" y2="92032"/>
                        <a14:foregroundMark x1="71984" y1="93625" x2="76265" y2="90040"/>
                        <a14:foregroundMark x1="75486" y1="92829" x2="80545" y2="88845"/>
                        <a14:foregroundMark x1="80156" y1="88845" x2="85992" y2="82470"/>
                        <a14:foregroundMark x1="85603" y1="83665" x2="89105" y2="79681"/>
                        <a14:foregroundMark x1="88716" y1="80478" x2="92996" y2="73307"/>
                        <a14:foregroundMark x1="92218" y1="75697" x2="94553" y2="68127"/>
                        <a14:foregroundMark x1="95510" y1="65339" x2="98054" y2="58566"/>
                        <a14:foregroundMark x1="94163" y1="68924" x2="95510" y2="65339"/>
                        <a14:foregroundMark x1="94148" y1="31474" x2="87938" y2="23904"/>
                        <a14:foregroundMark x1="96109" y1="33865" x2="94801" y2="32271"/>
                        <a14:foregroundMark x1="83658" y1="18327" x2="76654" y2="13147"/>
                        <a14:foregroundMark x1="60311" y1="6375" x2="75097" y2="10359"/>
                        <a14:foregroundMark x1="69261" y1="6375" x2="80156" y2="10757"/>
                        <a14:foregroundMark x1="79767" y1="12351" x2="89883" y2="19920"/>
                        <a14:foregroundMark x1="90272" y1="21912" x2="94553" y2="29482"/>
                        <a14:foregroundMark x1="76654" y1="9562" x2="72374" y2="5976"/>
                        <a14:foregroundMark x1="76265" y1="8765" x2="85214" y2="13944"/>
                        <a14:foregroundMark x1="78599" y1="9960" x2="72763" y2="6773"/>
                        <a14:foregroundMark x1="71240" y1="5172" x2="77043" y2="7968"/>
                        <a14:foregroundMark x1="47471" y1="90040" x2="55253" y2="85259"/>
                        <a14:foregroundMark x1="61089" y1="88845" x2="62646" y2="88446"/>
                        <a14:foregroundMark x1="65759" y1="3187" x2="62646" y2="2789"/>
                        <a14:foregroundMark x1="63035" y1="2390" x2="61868" y2="2390"/>
                        <a14:foregroundMark x1="36576" y1="2390" x2="35409" y2="2789"/>
                        <a14:foregroundMark x1="33074" y1="3984" x2="32685" y2="3984"/>
                        <a14:foregroundMark x1="3891" y1="64940" x2="3502" y2="63347"/>
                        <a14:foregroundMark x1="2724" y1="63745" x2="2335" y2="62948"/>
                        <a14:foregroundMark x1="2724" y1="65339" x2="3891" y2="67729"/>
                        <a14:foregroundMark x1="4280" y1="67729" x2="5058" y2="69323"/>
                        <a14:foregroundMark x1="94553" y1="70916" x2="94942" y2="69721"/>
                        <a14:backgroundMark x1="0" y1="33068" x2="778" y2="30279"/>
                        <a14:backgroundMark x1="302" y1="66488" x2="0" y2="64940"/>
                        <a14:backgroundMark x1="99611" y1="66932" x2="99611" y2="66534"/>
                        <a14:backgroundMark x1="68872" y1="98805" x2="67315" y2="99602"/>
                        <a14:backgroundMark x1="32296" y1="99203" x2="33463" y2="99203"/>
                        <a14:backgroundMark x1="389" y1="64143" x2="389" y2="61355"/>
                        <a14:backgroundMark x1="99611" y1="31474" x2="99611" y2="32271"/>
                        <a14:backgroundMark x1="69261" y1="797" x2="68093" y2="0"/>
                        <a14:backgroundMark x1="32296" y1="398" x2="31907" y2="0"/>
                        <a14:backgroundMark x1="33330" y1="131" x2="33074" y2="0"/>
                        <a14:backgroundMark x1="66148" y1="0" x2="66148" y2="0"/>
                        <a14:backgroundMark x1="64591" y1="398" x2="64202" y2="398"/>
                        <a14:backgroundMark x1="37743" y1="398" x2="38521" y2="398"/>
                        <a14:backgroundMark x1="35019" y1="99203" x2="32296" y2="99203"/>
                        <a14:backgroundMark x1="65370" y1="99602" x2="68482" y2="99203"/>
                        <a14:backgroundMark x1="98833" y1="65339" x2="98833" y2="65339"/>
                      </a14:backgroundRemoval>
                    </a14:imgEffect>
                  </a14:imgLayer>
                </a14:imgProps>
              </a:ext>
            </a:extLst>
          </a:blip>
          <a:stretch>
            <a:fillRect/>
          </a:stretch>
        </p:blipFill>
        <p:spPr>
          <a:xfrm>
            <a:off x="5752466" y="2384547"/>
            <a:ext cx="807543" cy="79710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8" name="Picture 67">
            <a:extLst>
              <a:ext uri="{FF2B5EF4-FFF2-40B4-BE49-F238E27FC236}">
                <a16:creationId xmlns:a16="http://schemas.microsoft.com/office/drawing/2014/main" id="{649ED875-8E88-BEE1-52CE-984186A30A5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2326" b="95349" l="6977" r="95349">
                        <a14:foregroundMark x1="18605" y1="69767" x2="60465" y2="83721"/>
                        <a14:foregroundMark x1="60465" y1="83721" x2="86047" y2="41860"/>
                        <a14:foregroundMark x1="63237" y1="20680" x2="53488" y2="11628"/>
                        <a14:foregroundMark x1="86047" y1="41860" x2="74045" y2="30716"/>
                        <a14:foregroundMark x1="53488" y1="11628" x2="16279" y2="30233"/>
                        <a14:foregroundMark x1="16279" y1="30233" x2="53488" y2="72093"/>
                        <a14:foregroundMark x1="53488" y1="72093" x2="55814" y2="34884"/>
                        <a14:foregroundMark x1="55814" y1="34884" x2="25581" y2="65116"/>
                        <a14:foregroundMark x1="25581" y1="65116" x2="65116" y2="53488"/>
                        <a14:foregroundMark x1="65116" y1="53488" x2="30233" y2="79070"/>
                        <a14:foregroundMark x1="30233" y1="79070" x2="23256" y2="32558"/>
                        <a14:foregroundMark x1="23256" y1="32558" x2="58189" y2="25204"/>
                        <a14:foregroundMark x1="58152" y1="31831" x2="37209" y2="51163"/>
                        <a14:foregroundMark x1="37209" y1="51163" x2="48837" y2="88372"/>
                        <a14:foregroundMark x1="48837" y1="88372" x2="86047" y2="67442"/>
                        <a14:foregroundMark x1="86047" y1="67442" x2="74455" y2="30349"/>
                        <a14:foregroundMark x1="74134" y1="30637" x2="46512" y2="69767"/>
                        <a14:foregroundMark x1="46512" y1="69767" x2="13953" y2="37209"/>
                        <a14:foregroundMark x1="13953" y1="37209" x2="11628" y2="58140"/>
                        <a14:foregroundMark x1="51163" y1="97674" x2="90698" y2="76744"/>
                        <a14:foregroundMark x1="90698" y1="76744" x2="95349" y2="34884"/>
                        <a14:foregroundMark x1="69240" y1="15302" x2="58140" y2="6977"/>
                        <a14:foregroundMark x1="95349" y1="34884" x2="81220" y2="24287"/>
                        <a14:foregroundMark x1="6977" y1="65116" x2="13953" y2="25581"/>
                        <a14:foregroundMark x1="13953" y1="25581" x2="48837" y2="4651"/>
                        <a14:foregroundMark x1="48837" y1="4651" x2="48837" y2="4651"/>
                        <a14:foregroundMark x1="6977" y1="72093" x2="51163" y2="95349"/>
                        <a14:backgroundMark x1="83721" y1="2326" x2="95349" y2="11628"/>
                      </a14:backgroundRemoval>
                    </a14:imgEffect>
                  </a14:imgLayer>
                </a14:imgProps>
              </a:ext>
            </a:extLst>
          </a:blip>
          <a:stretch>
            <a:fillRect/>
          </a:stretch>
        </p:blipFill>
        <p:spPr>
          <a:xfrm>
            <a:off x="3635185" y="1959036"/>
            <a:ext cx="1234647" cy="1234647"/>
          </a:xfrm>
          <a:prstGeom prst="rect">
            <a:avLst/>
          </a:prstGeom>
        </p:spPr>
      </p:pic>
      <p:pic>
        <p:nvPicPr>
          <p:cNvPr id="69" name="Picture 68">
            <a:extLst>
              <a:ext uri="{FF2B5EF4-FFF2-40B4-BE49-F238E27FC236}">
                <a16:creationId xmlns:a16="http://schemas.microsoft.com/office/drawing/2014/main" id="{2261F82F-A582-7C76-F24A-9A8FF87B1601}"/>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397" b="98016" l="1154" r="98077">
                        <a14:foregroundMark x1="2957" y1="59921" x2="2308" y2="49206"/>
                        <a14:foregroundMark x1="3053" y1="61508" x2="2981" y2="60317"/>
                        <a14:foregroundMark x1="3077" y1="61905" x2="3053" y2="61508"/>
                        <a14:foregroundMark x1="3533" y1="39025" x2="6923" y2="30952"/>
                        <a14:foregroundMark x1="1923" y1="42857" x2="2638" y2="41153"/>
                        <a14:foregroundMark x1="7692" y1="28175" x2="19615" y2="17460"/>
                        <a14:foregroundMark x1="10000" y1="25000" x2="15000" y2="16667"/>
                        <a14:foregroundMark x1="4231" y1="32143" x2="7308" y2="25794"/>
                        <a14:foregroundMark x1="8077" y1="25397" x2="12308" y2="18651"/>
                        <a14:foregroundMark x1="11154" y1="20238" x2="21538" y2="11508"/>
                        <a14:foregroundMark x1="16538" y1="15476" x2="21923" y2="9524"/>
                        <a14:foregroundMark x1="25000" y1="9127" x2="34298" y2="5701"/>
                        <a14:foregroundMark x1="23077" y1="9127" x2="33966" y2="2929"/>
                        <a14:foregroundMark x1="39316" y1="2355" x2="45769" y2="397"/>
                        <a14:foregroundMark x1="37101" y1="3027" x2="38370" y2="2642"/>
                        <a14:foregroundMark x1="32692" y1="4365" x2="34734" y2="3745"/>
                        <a14:foregroundMark x1="45385" y1="2778" x2="55000" y2="3175"/>
                        <a14:foregroundMark x1="53077" y1="1984" x2="63599" y2="4858"/>
                        <a14:foregroundMark x1="67550" y1="5096" x2="73077" y2="7540"/>
                        <a14:foregroundMark x1="78077" y1="9921" x2="80000" y2="11508"/>
                        <a14:foregroundMark x1="74615" y1="7937" x2="77308" y2="10714"/>
                        <a14:foregroundMark x1="78077" y1="10714" x2="69615" y2="4365"/>
                        <a14:foregroundMark x1="76538" y1="9524" x2="87692" y2="18651"/>
                        <a14:foregroundMark x1="86154" y1="18254" x2="91538" y2="26587"/>
                        <a14:foregroundMark x1="88462" y1="20635" x2="93978" y2="31349"/>
                        <a14:foregroundMark x1="93074" y1="32815" x2="87308" y2="18651"/>
                        <a14:foregroundMark x1="95385" y1="38492" x2="93285" y2="33333"/>
                        <a14:foregroundMark x1="93858" y1="41991" x2="92308" y2="51587"/>
                        <a14:foregroundMark x1="95000" y1="34921" x2="94083" y2="40598"/>
                        <a14:foregroundMark x1="85385" y1="31349" x2="83077" y2="20635"/>
                        <a14:foregroundMark x1="80385" y1="19444" x2="78462" y2="34127"/>
                        <a14:foregroundMark x1="72692" y1="19444" x2="70385" y2="15476"/>
                        <a14:foregroundMark x1="74231" y1="16667" x2="81154" y2="46429"/>
                        <a14:foregroundMark x1="43726" y1="95185" x2="45000" y2="95635"/>
                        <a14:foregroundMark x1="30385" y1="90476" x2="38073" y2="93190"/>
                        <a14:foregroundMark x1="31923" y1="94048" x2="21923" y2="84127"/>
                        <a14:foregroundMark x1="18846" y1="86508" x2="11923" y2="75794"/>
                        <a14:foregroundMark x1="11923" y1="76587" x2="6538" y2="65079"/>
                        <a14:foregroundMark x1="5000" y1="63095" x2="8462" y2="75794"/>
                        <a14:foregroundMark x1="10769" y1="79762" x2="6923" y2="68254"/>
                        <a14:foregroundMark x1="4615" y1="67460" x2="7308" y2="74603"/>
                        <a14:foregroundMark x1="18462" y1="85317" x2="24231" y2="89683"/>
                        <a14:foregroundMark x1="27308" y1="93254" x2="21538" y2="88492"/>
                        <a14:foregroundMark x1="19615" y1="87698" x2="25385" y2="90476"/>
                        <a14:foregroundMark x1="22692" y1="90476" x2="19615" y2="88492"/>
                        <a14:foregroundMark x1="21538" y1="89683" x2="27692" y2="92857"/>
                        <a14:foregroundMark x1="42573" y1="96988" x2="44615" y2="97222"/>
                        <a14:foregroundMark x1="32062" y1="95783" x2="35886" y2="96221"/>
                        <a14:foregroundMark x1="45385" y1="97222" x2="58462" y2="97619"/>
                        <a14:foregroundMark x1="60385" y1="96825" x2="66538" y2="93254"/>
                        <a14:foregroundMark x1="67250" y1="92914" x2="69231" y2="92460"/>
                        <a14:foregroundMark x1="62308" y1="94048" x2="66173" y2="93162"/>
                        <a14:foregroundMark x1="70146" y1="93120" x2="76538" y2="88095"/>
                        <a14:foregroundMark x1="72512" y1="92369" x2="78462" y2="88492"/>
                        <a14:foregroundMark x1="80000" y1="88492" x2="83846" y2="84921"/>
                        <a14:foregroundMark x1="81923" y1="86905" x2="90000" y2="77778"/>
                        <a14:foregroundMark x1="84615" y1="84524" x2="87692" y2="80952"/>
                        <a14:foregroundMark x1="81538" y1="87698" x2="73462" y2="92460"/>
                        <a14:foregroundMark x1="72850" y1="93260" x2="78846" y2="90476"/>
                        <a14:foregroundMark x1="90000" y1="78571" x2="91923" y2="72619"/>
                        <a14:foregroundMark x1="95204" y1="67093" x2="95385" y2="66270"/>
                        <a14:foregroundMark x1="94074" y1="72222" x2="94814" y2="68861"/>
                        <a14:foregroundMark x1="93558" y1="74565" x2="94074" y2="72222"/>
                        <a14:foregroundMark x1="96795" y1="61508" x2="97308" y2="59127"/>
                        <a14:foregroundMark x1="95556" y1="67261" x2="96795" y2="61508"/>
                        <a14:foregroundMark x1="95000" y1="69841" x2="95174" y2="69033"/>
                        <a14:foregroundMark x1="3077" y1="36508" x2="3077" y2="37698"/>
                        <a14:foregroundMark x1="3077" y1="38095" x2="4231" y2="34127"/>
                        <a14:foregroundMark x1="3462" y1="34524" x2="2308" y2="37698"/>
                        <a14:foregroundMark x1="97308" y1="39286" x2="95271" y2="33333"/>
                        <a14:foregroundMark x1="94506" y1="31349" x2="91538" y2="24206"/>
                        <a14:foregroundMark x1="96154" y1="35317" x2="95330" y2="33333"/>
                        <a14:foregroundMark x1="95116" y1="33333" x2="97692" y2="38095"/>
                        <a14:foregroundMark x1="88462" y1="21032" x2="94043" y2="31349"/>
                        <a14:foregroundMark x1="94615" y1="31349" x2="91154" y2="22619"/>
                        <a14:foregroundMark x1="98077" y1="40079" x2="95402" y2="33333"/>
                        <a14:foregroundMark x1="90385" y1="21429" x2="87692" y2="18254"/>
                        <a14:foregroundMark x1="95851" y1="33333" x2="96538" y2="35317"/>
                        <a14:foregroundMark x1="94615" y1="29762" x2="95164" y2="31349"/>
                        <a14:foregroundMark x1="96218" y1="31349" x2="96154" y2="30952"/>
                        <a14:foregroundMark x1="96923" y1="35714" x2="96539" y2="33333"/>
                        <a14:foregroundMark x1="67692" y1="4365" x2="65631" y2="3302"/>
                        <a14:foregroundMark x1="37692" y1="97619" x2="39231" y2="97619"/>
                        <a14:foregroundMark x1="40000" y1="98016" x2="41538" y2="98016"/>
                        <a14:foregroundMark x1="70769" y1="94841" x2="71538" y2="94048"/>
                        <a14:foregroundMark x1="62308" y1="97619" x2="64231" y2="97222"/>
                        <a14:foregroundMark x1="96538" y1="65079" x2="96538" y2="63492"/>
                        <a14:foregroundMark x1="97308" y1="63889" x2="97308" y2="63095"/>
                        <a14:foregroundMark x1="88077" y1="81349" x2="87308" y2="81746"/>
                        <a14:foregroundMark x1="86923" y1="82937" x2="86154" y2="83333"/>
                        <a14:foregroundMark x1="91538" y1="76587" x2="91923" y2="75794"/>
                        <a14:foregroundMark x1="63846" y1="2381" x2="60385" y2="2381"/>
                        <a14:foregroundMark x1="3462" y1="65476" x2="3077" y2="62698"/>
                        <a14:foregroundMark x1="2308" y1="61905" x2="1923" y2="58730"/>
                        <a14:foregroundMark x1="28846" y1="94048" x2="30385" y2="94444"/>
                        <a14:foregroundMark x1="35385" y1="96825" x2="36923" y2="96825"/>
                        <a14:foregroundMark x1="40769" y1="98016" x2="42692" y2="98016"/>
                        <a14:backgroundMark x1="1520" y1="33805" x2="1923" y2="32143"/>
                        <a14:backgroundMark x1="1154" y1="37698" x2="0" y2="39683"/>
                        <a14:backgroundMark x1="769" y1="66270" x2="769" y2="65873"/>
                        <a14:backgroundMark x1="769" y1="64683" x2="0" y2="63095"/>
                        <a14:backgroundMark x1="69834" y1="98191" x2="70385" y2="98016"/>
                        <a14:backgroundMark x1="65385" y1="99603" x2="69325" y2="98352"/>
                        <a14:backgroundMark x1="33846" y1="98413" x2="31154" y2="98810"/>
                        <a14:backgroundMark x1="38351" y1="99046" x2="39330" y2="99102"/>
                        <a14:backgroundMark x1="35648" y1="98891" x2="36864" y2="98961"/>
                        <a14:backgroundMark x1="99231" y1="38889" x2="99615" y2="40079"/>
                        <a14:backgroundMark x1="66538" y1="397" x2="70385" y2="794"/>
                        <a14:backgroundMark x1="35000" y1="794" x2="33077" y2="1984"/>
                        <a14:backgroundMark x1="36538" y1="1190" x2="38462" y2="397"/>
                        <a14:backgroundMark x1="40000" y1="0" x2="40769" y2="0"/>
                        <a14:backgroundMark x1="64231" y1="794" x2="62705" y2="531"/>
                        <a14:backgroundMark x1="99615" y1="31349" x2="99615" y2="33333"/>
                        <a14:backgroundMark x1="98846" y1="35714" x2="98846" y2="34524"/>
                        <a14:backgroundMark x1="97960" y1="69686" x2="97692" y2="70238"/>
                        <a14:backgroundMark x1="98462" y1="68651" x2="98259" y2="69069"/>
                        <a14:backgroundMark x1="92692" y1="76587" x2="95000" y2="74603"/>
                        <a14:backgroundMark x1="95000" y1="72222" x2="95000" y2="72222"/>
                        <a14:backgroundMark x1="98401" y1="66638" x2="98846" y2="65873"/>
                        <a14:backgroundMark x1="97692" y1="67857" x2="98241" y2="66913"/>
                        <a14:backgroundMark x1="99231" y1="64683" x2="99615" y2="63095"/>
                        <a14:backgroundMark x1="769" y1="61508" x2="769" y2="61508"/>
                        <a14:backgroundMark x1="385" y1="59921" x2="385" y2="60317"/>
                        <a14:backgroundMark x1="63077" y1="99206" x2="64231" y2="98810"/>
                        <a14:backgroundMark x1="61923" y1="99206" x2="61923" y2="99206"/>
                        <a14:backgroundMark x1="99231" y1="61508" x2="99231" y2="61508"/>
                      </a14:backgroundRemoval>
                    </a14:imgEffect>
                  </a14:imgLayer>
                </a14:imgProps>
              </a:ext>
            </a:extLst>
          </a:blip>
          <a:stretch>
            <a:fillRect/>
          </a:stretch>
        </p:blipFill>
        <p:spPr>
          <a:xfrm>
            <a:off x="6641745" y="2376222"/>
            <a:ext cx="813732" cy="78869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0" name="TextBox 69">
            <a:extLst>
              <a:ext uri="{FF2B5EF4-FFF2-40B4-BE49-F238E27FC236}">
                <a16:creationId xmlns:a16="http://schemas.microsoft.com/office/drawing/2014/main" id="{9578FCFF-31B1-FFCB-5064-AA84F5A94292}"/>
              </a:ext>
            </a:extLst>
          </p:cNvPr>
          <p:cNvSpPr txBox="1"/>
          <p:nvPr/>
        </p:nvSpPr>
        <p:spPr>
          <a:xfrm>
            <a:off x="7600928" y="1884721"/>
            <a:ext cx="3799909" cy="1384995"/>
          </a:xfrm>
          <a:prstGeom prst="rect">
            <a:avLst/>
          </a:prstGeom>
          <a:noFill/>
        </p:spPr>
        <p:txBody>
          <a:bodyPr wrap="square" rtlCol="0">
            <a:spAutoFit/>
          </a:bodyPr>
          <a:lstStyle/>
          <a:p>
            <a:r>
              <a:rPr lang="en-US" sz="2800" b="1" u="sng" dirty="0">
                <a:solidFill>
                  <a:srgbClr val="001457"/>
                </a:solidFill>
              </a:rPr>
              <a:t>Digital Logic</a:t>
            </a:r>
          </a:p>
          <a:p>
            <a:r>
              <a:rPr lang="en-US" sz="2800" b="1" dirty="0">
                <a:solidFill>
                  <a:srgbClr val="001457"/>
                </a:solidFill>
              </a:rPr>
              <a:t>Physical Encryption</a:t>
            </a:r>
          </a:p>
          <a:p>
            <a:r>
              <a:rPr lang="en-US" sz="2800" b="1" dirty="0">
                <a:solidFill>
                  <a:srgbClr val="001457"/>
                </a:solidFill>
              </a:rPr>
              <a:t>Quartus Randomization</a:t>
            </a:r>
          </a:p>
        </p:txBody>
      </p:sp>
      <p:cxnSp>
        <p:nvCxnSpPr>
          <p:cNvPr id="49" name="Straight Connector 48">
            <a:extLst>
              <a:ext uri="{FF2B5EF4-FFF2-40B4-BE49-F238E27FC236}">
                <a16:creationId xmlns:a16="http://schemas.microsoft.com/office/drawing/2014/main" id="{DFC7628F-1F8E-2D95-F1C5-690D156E2399}"/>
              </a:ext>
            </a:extLst>
          </p:cNvPr>
          <p:cNvCxnSpPr>
            <a:cxnSpLocks/>
          </p:cNvCxnSpPr>
          <p:nvPr/>
        </p:nvCxnSpPr>
        <p:spPr>
          <a:xfrm flipH="1">
            <a:off x="4806332" y="5770877"/>
            <a:ext cx="2463343" cy="0"/>
          </a:xfrm>
          <a:prstGeom prst="line">
            <a:avLst/>
          </a:prstGeom>
          <a:ln w="41275">
            <a:solidFill>
              <a:srgbClr val="2A565B"/>
            </a:solidFill>
          </a:ln>
        </p:spPr>
        <p:style>
          <a:lnRef idx="3">
            <a:schemeClr val="accent4"/>
          </a:lnRef>
          <a:fillRef idx="0">
            <a:schemeClr val="accent4"/>
          </a:fillRef>
          <a:effectRef idx="2">
            <a:schemeClr val="accent4"/>
          </a:effectRef>
          <a:fontRef idx="minor">
            <a:schemeClr val="tx1"/>
          </a:fontRef>
        </p:style>
      </p:cxnSp>
      <p:sp>
        <p:nvSpPr>
          <p:cNvPr id="6" name="TextBox 5">
            <a:extLst>
              <a:ext uri="{FF2B5EF4-FFF2-40B4-BE49-F238E27FC236}">
                <a16:creationId xmlns:a16="http://schemas.microsoft.com/office/drawing/2014/main" id="{6295AAEE-8B20-FB88-F941-E440922D8A11}"/>
              </a:ext>
            </a:extLst>
          </p:cNvPr>
          <p:cNvSpPr txBox="1"/>
          <p:nvPr/>
        </p:nvSpPr>
        <p:spPr>
          <a:xfrm>
            <a:off x="4934604" y="5742004"/>
            <a:ext cx="6254096" cy="1015663"/>
          </a:xfrm>
          <a:prstGeom prst="rect">
            <a:avLst/>
          </a:prstGeom>
          <a:noFill/>
        </p:spPr>
        <p:txBody>
          <a:bodyPr wrap="square" rtlCol="0">
            <a:spAutoFit/>
          </a:bodyPr>
          <a:lstStyle/>
          <a:p>
            <a:r>
              <a:rPr lang="en-US" sz="2000" dirty="0"/>
              <a:t>Quiz class (Multi-Topic/Single)</a:t>
            </a:r>
          </a:p>
          <a:p>
            <a:r>
              <a:rPr lang="en-US" sz="2000" dirty="0"/>
              <a:t>I don’t like this design as much…  I like being able to hover over components of a topic and see what it relates to.</a:t>
            </a:r>
          </a:p>
        </p:txBody>
      </p:sp>
      <p:sp>
        <p:nvSpPr>
          <p:cNvPr id="7" name="TextBox 6">
            <a:extLst>
              <a:ext uri="{FF2B5EF4-FFF2-40B4-BE49-F238E27FC236}">
                <a16:creationId xmlns:a16="http://schemas.microsoft.com/office/drawing/2014/main" id="{0D87105D-F54B-885D-6CCC-C87C315B09F1}"/>
              </a:ext>
            </a:extLst>
          </p:cNvPr>
          <p:cNvSpPr txBox="1"/>
          <p:nvPr/>
        </p:nvSpPr>
        <p:spPr>
          <a:xfrm>
            <a:off x="3706209" y="473340"/>
            <a:ext cx="2612819" cy="400110"/>
          </a:xfrm>
          <a:prstGeom prst="rect">
            <a:avLst/>
          </a:prstGeom>
          <a:noFill/>
        </p:spPr>
        <p:txBody>
          <a:bodyPr wrap="square" rtlCol="0">
            <a:spAutoFit/>
          </a:bodyPr>
          <a:lstStyle/>
          <a:p>
            <a:r>
              <a:rPr lang="en-US" sz="2000" dirty="0"/>
              <a:t>Versatile</a:t>
            </a:r>
          </a:p>
        </p:txBody>
      </p:sp>
      <p:sp>
        <p:nvSpPr>
          <p:cNvPr id="8" name="Rectangle 7">
            <a:extLst>
              <a:ext uri="{FF2B5EF4-FFF2-40B4-BE49-F238E27FC236}">
                <a16:creationId xmlns:a16="http://schemas.microsoft.com/office/drawing/2014/main" id="{2D4F0F56-6A1C-C581-3422-29059B7B503C}"/>
              </a:ext>
            </a:extLst>
          </p:cNvPr>
          <p:cNvSpPr/>
          <p:nvPr/>
        </p:nvSpPr>
        <p:spPr>
          <a:xfrm>
            <a:off x="3683407" y="83384"/>
            <a:ext cx="3724096" cy="584775"/>
          </a:xfrm>
          <a:prstGeom prst="rect">
            <a:avLst/>
          </a:prstGeom>
          <a:noFill/>
        </p:spPr>
        <p:txBody>
          <a:bodyPr wrap="none" lIns="91440" tIns="45720" rIns="91440" bIns="45720">
            <a:spAutoFit/>
          </a:bodyPr>
          <a:lstStyle/>
          <a:p>
            <a:r>
              <a:rPr lang="en-US" sz="32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Article/Concept Title</a:t>
            </a:r>
          </a:p>
        </p:txBody>
      </p:sp>
      <p:pic>
        <p:nvPicPr>
          <p:cNvPr id="2" name="Picture 1">
            <a:extLst>
              <a:ext uri="{FF2B5EF4-FFF2-40B4-BE49-F238E27FC236}">
                <a16:creationId xmlns:a16="http://schemas.microsoft.com/office/drawing/2014/main" id="{EE510AA3-FBA5-4F6A-DA63-62F9933623F1}"/>
              </a:ext>
            </a:extLst>
          </p:cNvPr>
          <p:cNvPicPr>
            <a:picLocks noChangeAspect="1"/>
          </p:cNvPicPr>
          <p:nvPr/>
        </p:nvPicPr>
        <p:blipFill>
          <a:blip r:embed="rId11"/>
          <a:stretch>
            <a:fillRect/>
          </a:stretch>
        </p:blipFill>
        <p:spPr>
          <a:xfrm>
            <a:off x="241309" y="4743486"/>
            <a:ext cx="3253028" cy="1926660"/>
          </a:xfrm>
          <a:prstGeom prst="rect">
            <a:avLst/>
          </a:prstGeom>
        </p:spPr>
      </p:pic>
    </p:spTree>
    <p:extLst>
      <p:ext uri="{BB962C8B-B14F-4D97-AF65-F5344CB8AC3E}">
        <p14:creationId xmlns:p14="http://schemas.microsoft.com/office/powerpoint/2010/main" val="1085960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57EE51-C919-AC2B-05E8-A2CDBEF00435}"/>
              </a:ext>
            </a:extLst>
          </p:cNvPr>
          <p:cNvPicPr>
            <a:picLocks noChangeAspect="1"/>
          </p:cNvPicPr>
          <p:nvPr/>
        </p:nvPicPr>
        <p:blipFill>
          <a:blip r:embed="rId2"/>
          <a:stretch>
            <a:fillRect/>
          </a:stretch>
        </p:blipFill>
        <p:spPr>
          <a:xfrm>
            <a:off x="183886" y="142517"/>
            <a:ext cx="4210050" cy="1381125"/>
          </a:xfrm>
          <a:prstGeom prst="rect">
            <a:avLst/>
          </a:prstGeom>
        </p:spPr>
      </p:pic>
      <p:sp>
        <p:nvSpPr>
          <p:cNvPr id="5" name="Rectangle 4">
            <a:extLst>
              <a:ext uri="{FF2B5EF4-FFF2-40B4-BE49-F238E27FC236}">
                <a16:creationId xmlns:a16="http://schemas.microsoft.com/office/drawing/2014/main" id="{0B31EE17-555B-74E9-CC28-51DFB11B8684}"/>
              </a:ext>
            </a:extLst>
          </p:cNvPr>
          <p:cNvSpPr/>
          <p:nvPr/>
        </p:nvSpPr>
        <p:spPr>
          <a:xfrm>
            <a:off x="1794249" y="950791"/>
            <a:ext cx="2493766" cy="4960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C119B42-4D47-01CC-D557-187E13AA389E}"/>
              </a:ext>
            </a:extLst>
          </p:cNvPr>
          <p:cNvSpPr/>
          <p:nvPr/>
        </p:nvSpPr>
        <p:spPr>
          <a:xfrm>
            <a:off x="1749098" y="229463"/>
            <a:ext cx="2538915" cy="6829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B7F3CB0-D252-85DF-3443-6031C2E54BB5}"/>
              </a:ext>
            </a:extLst>
          </p:cNvPr>
          <p:cNvSpPr/>
          <p:nvPr/>
        </p:nvSpPr>
        <p:spPr>
          <a:xfrm>
            <a:off x="281431" y="229463"/>
            <a:ext cx="1471748" cy="1217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BCD42643-F742-9AA1-25AA-A6AB29474E39}"/>
              </a:ext>
            </a:extLst>
          </p:cNvPr>
          <p:cNvPicPr>
            <a:picLocks noChangeAspect="1"/>
          </p:cNvPicPr>
          <p:nvPr/>
        </p:nvPicPr>
        <p:blipFill>
          <a:blip r:embed="rId3"/>
          <a:stretch>
            <a:fillRect/>
          </a:stretch>
        </p:blipFill>
        <p:spPr>
          <a:xfrm>
            <a:off x="284266" y="241472"/>
            <a:ext cx="1471748" cy="337208"/>
          </a:xfrm>
          <a:prstGeom prst="rect">
            <a:avLst/>
          </a:prstGeom>
        </p:spPr>
      </p:pic>
      <p:pic>
        <p:nvPicPr>
          <p:cNvPr id="16" name="Picture 15">
            <a:extLst>
              <a:ext uri="{FF2B5EF4-FFF2-40B4-BE49-F238E27FC236}">
                <a16:creationId xmlns:a16="http://schemas.microsoft.com/office/drawing/2014/main" id="{B6A2A3A6-4FE0-3601-42E9-88462847A01F}"/>
              </a:ext>
            </a:extLst>
          </p:cNvPr>
          <p:cNvPicPr>
            <a:picLocks noChangeAspect="1"/>
          </p:cNvPicPr>
          <p:nvPr/>
        </p:nvPicPr>
        <p:blipFill>
          <a:blip r:embed="rId4"/>
          <a:stretch>
            <a:fillRect/>
          </a:stretch>
        </p:blipFill>
        <p:spPr>
          <a:xfrm>
            <a:off x="355611" y="606345"/>
            <a:ext cx="1319858" cy="781708"/>
          </a:xfrm>
          <a:prstGeom prst="rect">
            <a:avLst/>
          </a:prstGeom>
        </p:spPr>
      </p:pic>
      <p:pic>
        <p:nvPicPr>
          <p:cNvPr id="65" name="Picture 64">
            <a:extLst>
              <a:ext uri="{FF2B5EF4-FFF2-40B4-BE49-F238E27FC236}">
                <a16:creationId xmlns:a16="http://schemas.microsoft.com/office/drawing/2014/main" id="{DC93CD88-7D01-9260-00A7-6925CFA34248}"/>
              </a:ext>
            </a:extLst>
          </p:cNvPr>
          <p:cNvPicPr>
            <a:picLocks noChangeAspect="1"/>
          </p:cNvPicPr>
          <p:nvPr/>
        </p:nvPicPr>
        <p:blipFill>
          <a:blip r:embed="rId5"/>
          <a:stretch>
            <a:fillRect/>
          </a:stretch>
        </p:blipFill>
        <p:spPr>
          <a:xfrm>
            <a:off x="1802340" y="960122"/>
            <a:ext cx="473418" cy="473418"/>
          </a:xfrm>
          <a:prstGeom prst="rect">
            <a:avLst/>
          </a:prstGeom>
        </p:spPr>
      </p:pic>
      <p:pic>
        <p:nvPicPr>
          <p:cNvPr id="63" name="Picture 62">
            <a:extLst>
              <a:ext uri="{FF2B5EF4-FFF2-40B4-BE49-F238E27FC236}">
                <a16:creationId xmlns:a16="http://schemas.microsoft.com/office/drawing/2014/main" id="{0BB03E92-78F9-DE95-94F9-6A86B3093073}"/>
              </a:ext>
            </a:extLst>
          </p:cNvPr>
          <p:cNvPicPr>
            <a:picLocks noChangeAspect="1"/>
          </p:cNvPicPr>
          <p:nvPr/>
        </p:nvPicPr>
        <p:blipFill>
          <a:blip r:embed="rId6"/>
          <a:stretch>
            <a:fillRect/>
          </a:stretch>
        </p:blipFill>
        <p:spPr>
          <a:xfrm>
            <a:off x="2274162" y="975517"/>
            <a:ext cx="847725" cy="142875"/>
          </a:xfrm>
          <a:prstGeom prst="rect">
            <a:avLst/>
          </a:prstGeom>
        </p:spPr>
      </p:pic>
      <p:pic>
        <p:nvPicPr>
          <p:cNvPr id="57" name="Picture 56">
            <a:extLst>
              <a:ext uri="{FF2B5EF4-FFF2-40B4-BE49-F238E27FC236}">
                <a16:creationId xmlns:a16="http://schemas.microsoft.com/office/drawing/2014/main" id="{F715221C-36CA-D5FD-86B4-751AD2779B18}"/>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397" b="98016" l="1154" r="98077">
                        <a14:foregroundMark x1="2957" y1="59921" x2="2308" y2="49206"/>
                        <a14:foregroundMark x1="3053" y1="61508" x2="2981" y2="60317"/>
                        <a14:foregroundMark x1="3077" y1="61905" x2="3053" y2="61508"/>
                        <a14:foregroundMark x1="3533" y1="39025" x2="6923" y2="30952"/>
                        <a14:foregroundMark x1="1923" y1="42857" x2="2638" y2="41153"/>
                        <a14:foregroundMark x1="7692" y1="28175" x2="19615" y2="17460"/>
                        <a14:foregroundMark x1="10000" y1="25000" x2="15000" y2="16667"/>
                        <a14:foregroundMark x1="4231" y1="32143" x2="7308" y2="25794"/>
                        <a14:foregroundMark x1="8077" y1="25397" x2="12308" y2="18651"/>
                        <a14:foregroundMark x1="11154" y1="20238" x2="21538" y2="11508"/>
                        <a14:foregroundMark x1="16538" y1="15476" x2="21923" y2="9524"/>
                        <a14:foregroundMark x1="25000" y1="9127" x2="34298" y2="5701"/>
                        <a14:foregroundMark x1="23077" y1="9127" x2="33966" y2="2929"/>
                        <a14:foregroundMark x1="39316" y1="2355" x2="45769" y2="397"/>
                        <a14:foregroundMark x1="37101" y1="3027" x2="38370" y2="2642"/>
                        <a14:foregroundMark x1="32692" y1="4365" x2="34734" y2="3745"/>
                        <a14:foregroundMark x1="45385" y1="2778" x2="55000" y2="3175"/>
                        <a14:foregroundMark x1="53077" y1="1984" x2="63599" y2="4858"/>
                        <a14:foregroundMark x1="67550" y1="5096" x2="73077" y2="7540"/>
                        <a14:foregroundMark x1="78077" y1="9921" x2="80000" y2="11508"/>
                        <a14:foregroundMark x1="74615" y1="7937" x2="77308" y2="10714"/>
                        <a14:foregroundMark x1="78077" y1="10714" x2="69615" y2="4365"/>
                        <a14:foregroundMark x1="76538" y1="9524" x2="87692" y2="18651"/>
                        <a14:foregroundMark x1="86154" y1="18254" x2="91538" y2="26587"/>
                        <a14:foregroundMark x1="88462" y1="20635" x2="93978" y2="31349"/>
                        <a14:foregroundMark x1="93074" y1="32815" x2="87308" y2="18651"/>
                        <a14:foregroundMark x1="95385" y1="38492" x2="93285" y2="33333"/>
                        <a14:foregroundMark x1="93858" y1="41991" x2="92308" y2="51587"/>
                        <a14:foregroundMark x1="95000" y1="34921" x2="94083" y2="40598"/>
                        <a14:foregroundMark x1="85385" y1="31349" x2="83077" y2="20635"/>
                        <a14:foregroundMark x1="80385" y1="19444" x2="78462" y2="34127"/>
                        <a14:foregroundMark x1="72692" y1="19444" x2="70385" y2="15476"/>
                        <a14:foregroundMark x1="74231" y1="16667" x2="81154" y2="46429"/>
                        <a14:foregroundMark x1="43726" y1="95185" x2="45000" y2="95635"/>
                        <a14:foregroundMark x1="30385" y1="90476" x2="38073" y2="93190"/>
                        <a14:foregroundMark x1="31923" y1="94048" x2="21923" y2="84127"/>
                        <a14:foregroundMark x1="18846" y1="86508" x2="11923" y2="75794"/>
                        <a14:foregroundMark x1="11923" y1="76587" x2="6538" y2="65079"/>
                        <a14:foregroundMark x1="5000" y1="63095" x2="8462" y2="75794"/>
                        <a14:foregroundMark x1="10769" y1="79762" x2="6923" y2="68254"/>
                        <a14:foregroundMark x1="4615" y1="67460" x2="7308" y2="74603"/>
                        <a14:foregroundMark x1="18462" y1="85317" x2="24231" y2="89683"/>
                        <a14:foregroundMark x1="27308" y1="93254" x2="21538" y2="88492"/>
                        <a14:foregroundMark x1="19615" y1="87698" x2="25385" y2="90476"/>
                        <a14:foregroundMark x1="22692" y1="90476" x2="19615" y2="88492"/>
                        <a14:foregroundMark x1="21538" y1="89683" x2="27692" y2="92857"/>
                        <a14:foregroundMark x1="42573" y1="96988" x2="44615" y2="97222"/>
                        <a14:foregroundMark x1="32062" y1="95783" x2="35886" y2="96221"/>
                        <a14:foregroundMark x1="45385" y1="97222" x2="58462" y2="97619"/>
                        <a14:foregroundMark x1="60385" y1="96825" x2="66538" y2="93254"/>
                        <a14:foregroundMark x1="67250" y1="92914" x2="69231" y2="92460"/>
                        <a14:foregroundMark x1="62308" y1="94048" x2="66173" y2="93162"/>
                        <a14:foregroundMark x1="70146" y1="93120" x2="76538" y2="88095"/>
                        <a14:foregroundMark x1="72512" y1="92369" x2="78462" y2="88492"/>
                        <a14:foregroundMark x1="80000" y1="88492" x2="83846" y2="84921"/>
                        <a14:foregroundMark x1="81923" y1="86905" x2="90000" y2="77778"/>
                        <a14:foregroundMark x1="84615" y1="84524" x2="87692" y2="80952"/>
                        <a14:foregroundMark x1="81538" y1="87698" x2="73462" y2="92460"/>
                        <a14:foregroundMark x1="72850" y1="93260" x2="78846" y2="90476"/>
                        <a14:foregroundMark x1="90000" y1="78571" x2="91923" y2="72619"/>
                        <a14:foregroundMark x1="95204" y1="67093" x2="95385" y2="66270"/>
                        <a14:foregroundMark x1="94074" y1="72222" x2="94814" y2="68861"/>
                        <a14:foregroundMark x1="93558" y1="74565" x2="94074" y2="72222"/>
                        <a14:foregroundMark x1="96795" y1="61508" x2="97308" y2="59127"/>
                        <a14:foregroundMark x1="95556" y1="67261" x2="96795" y2="61508"/>
                        <a14:foregroundMark x1="95000" y1="69841" x2="95174" y2="69033"/>
                        <a14:foregroundMark x1="3077" y1="36508" x2="3077" y2="37698"/>
                        <a14:foregroundMark x1="3077" y1="38095" x2="4231" y2="34127"/>
                        <a14:foregroundMark x1="3462" y1="34524" x2="2308" y2="37698"/>
                        <a14:foregroundMark x1="97308" y1="39286" x2="95271" y2="33333"/>
                        <a14:foregroundMark x1="94506" y1="31349" x2="91538" y2="24206"/>
                        <a14:foregroundMark x1="96154" y1="35317" x2="95330" y2="33333"/>
                        <a14:foregroundMark x1="95116" y1="33333" x2="97692" y2="38095"/>
                        <a14:foregroundMark x1="88462" y1="21032" x2="94043" y2="31349"/>
                        <a14:foregroundMark x1="94615" y1="31349" x2="91154" y2="22619"/>
                        <a14:foregroundMark x1="98077" y1="40079" x2="95402" y2="33333"/>
                        <a14:foregroundMark x1="90385" y1="21429" x2="87692" y2="18254"/>
                        <a14:foregroundMark x1="95851" y1="33333" x2="96538" y2="35317"/>
                        <a14:foregroundMark x1="94615" y1="29762" x2="95164" y2="31349"/>
                        <a14:foregroundMark x1="96218" y1="31349" x2="96154" y2="30952"/>
                        <a14:foregroundMark x1="96923" y1="35714" x2="96539" y2="33333"/>
                        <a14:foregroundMark x1="67692" y1="4365" x2="65631" y2="3302"/>
                        <a14:foregroundMark x1="37692" y1="97619" x2="39231" y2="97619"/>
                        <a14:foregroundMark x1="40000" y1="98016" x2="41538" y2="98016"/>
                        <a14:foregroundMark x1="70769" y1="94841" x2="71538" y2="94048"/>
                        <a14:foregroundMark x1="62308" y1="97619" x2="64231" y2="97222"/>
                        <a14:foregroundMark x1="96538" y1="65079" x2="96538" y2="63492"/>
                        <a14:foregroundMark x1="97308" y1="63889" x2="97308" y2="63095"/>
                        <a14:foregroundMark x1="88077" y1="81349" x2="87308" y2="81746"/>
                        <a14:foregroundMark x1="86923" y1="82937" x2="86154" y2="83333"/>
                        <a14:foregroundMark x1="91538" y1="76587" x2="91923" y2="75794"/>
                        <a14:foregroundMark x1="63846" y1="2381" x2="60385" y2="2381"/>
                        <a14:foregroundMark x1="3462" y1="65476" x2="3077" y2="62698"/>
                        <a14:foregroundMark x1="2308" y1="61905" x2="1923" y2="58730"/>
                        <a14:foregroundMark x1="28846" y1="94048" x2="30385" y2="94444"/>
                        <a14:foregroundMark x1="35385" y1="96825" x2="36923" y2="96825"/>
                        <a14:foregroundMark x1="40769" y1="98016" x2="42692" y2="98016"/>
                        <a14:backgroundMark x1="1520" y1="33805" x2="1923" y2="32143"/>
                        <a14:backgroundMark x1="1154" y1="37698" x2="0" y2="39683"/>
                        <a14:backgroundMark x1="769" y1="66270" x2="769" y2="65873"/>
                        <a14:backgroundMark x1="769" y1="64683" x2="0" y2="63095"/>
                        <a14:backgroundMark x1="69834" y1="98191" x2="70385" y2="98016"/>
                        <a14:backgroundMark x1="65385" y1="99603" x2="69325" y2="98352"/>
                        <a14:backgroundMark x1="33846" y1="98413" x2="31154" y2="98810"/>
                        <a14:backgroundMark x1="38351" y1="99046" x2="39330" y2="99102"/>
                        <a14:backgroundMark x1="35648" y1="98891" x2="36864" y2="98961"/>
                        <a14:backgroundMark x1="99231" y1="38889" x2="99615" y2="40079"/>
                        <a14:backgroundMark x1="66538" y1="397" x2="70385" y2="794"/>
                        <a14:backgroundMark x1="35000" y1="794" x2="33077" y2="1984"/>
                        <a14:backgroundMark x1="36538" y1="1190" x2="38462" y2="397"/>
                        <a14:backgroundMark x1="40000" y1="0" x2="40769" y2="0"/>
                        <a14:backgroundMark x1="64231" y1="794" x2="62705" y2="531"/>
                        <a14:backgroundMark x1="99615" y1="31349" x2="99615" y2="33333"/>
                        <a14:backgroundMark x1="98846" y1="35714" x2="98846" y2="34524"/>
                        <a14:backgroundMark x1="97960" y1="69686" x2="97692" y2="70238"/>
                        <a14:backgroundMark x1="98462" y1="68651" x2="98259" y2="69069"/>
                        <a14:backgroundMark x1="92692" y1="76587" x2="95000" y2="74603"/>
                        <a14:backgroundMark x1="95000" y1="72222" x2="95000" y2="72222"/>
                        <a14:backgroundMark x1="98401" y1="66638" x2="98846" y2="65873"/>
                        <a14:backgroundMark x1="97692" y1="67857" x2="98241" y2="66913"/>
                        <a14:backgroundMark x1="99231" y1="64683" x2="99615" y2="63095"/>
                        <a14:backgroundMark x1="769" y1="61508" x2="769" y2="61508"/>
                        <a14:backgroundMark x1="385" y1="59921" x2="385" y2="60317"/>
                        <a14:backgroundMark x1="63077" y1="99206" x2="64231" y2="98810"/>
                        <a14:backgroundMark x1="61923" y1="99206" x2="61923" y2="99206"/>
                        <a14:backgroundMark x1="99231" y1="61508" x2="99231" y2="61508"/>
                      </a14:backgroundRemoval>
                    </a14:imgEffect>
                  </a14:imgLayer>
                </a14:imgProps>
              </a:ext>
            </a:extLst>
          </a:blip>
          <a:stretch>
            <a:fillRect/>
          </a:stretch>
        </p:blipFill>
        <p:spPr>
          <a:xfrm>
            <a:off x="2293511" y="1115099"/>
            <a:ext cx="315658" cy="30594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6" name="Picture 65">
            <a:extLst>
              <a:ext uri="{FF2B5EF4-FFF2-40B4-BE49-F238E27FC236}">
                <a16:creationId xmlns:a16="http://schemas.microsoft.com/office/drawing/2014/main" id="{FAFF893D-6A66-4B33-E9A9-42289C8B7FF6}"/>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2390" b="98008" l="2335" r="97665">
                        <a14:foregroundMark x1="12451" y1="72908" x2="4669" y2="47012"/>
                        <a14:foregroundMark x1="4669" y1="47012" x2="14008" y2="20319"/>
                        <a14:foregroundMark x1="14008" y1="20319" x2="44358" y2="5976"/>
                        <a14:foregroundMark x1="44358" y1="5976" x2="76654" y2="15936"/>
                        <a14:foregroundMark x1="76654" y1="15936" x2="94942" y2="40637"/>
                        <a14:foregroundMark x1="94942" y1="40637" x2="89494" y2="69323"/>
                        <a14:foregroundMark x1="89494" y1="69323" x2="68093" y2="90438"/>
                        <a14:foregroundMark x1="68093" y1="90438" x2="39689" y2="95219"/>
                        <a14:foregroundMark x1="39689" y1="95219" x2="16732" y2="77689"/>
                        <a14:foregroundMark x1="16732" y1="77689" x2="7393" y2="56574"/>
                        <a14:foregroundMark x1="8171" y1="72908" x2="5447" y2="43426"/>
                        <a14:foregroundMark x1="5447" y1="43426" x2="6615" y2="41833"/>
                        <a14:foregroundMark x1="2335" y1="57769" x2="3502" y2="45020"/>
                        <a14:foregroundMark x1="4280" y1="42629" x2="7782" y2="33865"/>
                        <a14:foregroundMark x1="3891" y1="38645" x2="7004" y2="32669"/>
                        <a14:foregroundMark x1="5837" y1="33865" x2="10895" y2="25100"/>
                        <a14:foregroundMark x1="6615" y1="29482" x2="10117" y2="24303"/>
                        <a14:foregroundMark x1="7782" y1="25896" x2="3113" y2="34661"/>
                        <a14:foregroundMark x1="3891" y1="33068" x2="18677" y2="14343"/>
                        <a14:foregroundMark x1="10895" y1="21912" x2="18677" y2="14741"/>
                        <a14:foregroundMark x1="7782" y1="24303" x2="15564" y2="15936"/>
                        <a14:foregroundMark x1="15175" y1="15936" x2="29183" y2="7171"/>
                        <a14:foregroundMark x1="21012" y1="11554" x2="33747" y2="4441"/>
                        <a14:foregroundMark x1="37461" y1="4097" x2="37743" y2="3984"/>
                        <a14:foregroundMark x1="35923" y1="4713" x2="37149" y2="4222"/>
                        <a14:foregroundMark x1="34346" y1="5345" x2="34774" y2="5173"/>
                        <a14:foregroundMark x1="19844" y1="11155" x2="34154" y2="5422"/>
                        <a14:foregroundMark x1="37228" y1="3723" x2="38911" y2="3187"/>
                        <a14:foregroundMark x1="36262" y1="4031" x2="36903" y2="3827"/>
                        <a14:foregroundMark x1="34088" y1="4723" x2="35175" y2="4377"/>
                        <a14:foregroundMark x1="21401" y1="8765" x2="33890" y2="4786"/>
                        <a14:foregroundMark x1="31128" y1="5179" x2="26459" y2="7171"/>
                        <a14:foregroundMark x1="15953" y1="16733" x2="9339" y2="23506"/>
                        <a14:foregroundMark x1="6615" y1="26693" x2="19844" y2="10757"/>
                        <a14:foregroundMark x1="15175" y1="15936" x2="5058" y2="27490"/>
                        <a14:foregroundMark x1="6226" y1="25498" x2="26848" y2="7968"/>
                        <a14:foregroundMark x1="17510" y1="83665" x2="10506" y2="72510"/>
                        <a14:foregroundMark x1="9728" y1="72510" x2="14008" y2="78884"/>
                        <a14:foregroundMark x1="14008" y1="81673" x2="9339" y2="72112"/>
                        <a14:foregroundMark x1="10895" y1="79283" x2="8171" y2="72510"/>
                        <a14:foregroundMark x1="8949" y1="74502" x2="5837" y2="67729"/>
                        <a14:foregroundMark x1="7004" y1="71315" x2="4669" y2="64940"/>
                        <a14:foregroundMark x1="4669" y1="66932" x2="8171" y2="73705"/>
                        <a14:foregroundMark x1="8171" y1="72112" x2="8171" y2="76494"/>
                        <a14:foregroundMark x1="5447" y1="69323" x2="5837" y2="72510"/>
                        <a14:foregroundMark x1="12451" y1="82072" x2="15564" y2="83665"/>
                        <a14:foregroundMark x1="15175" y1="83267" x2="17899" y2="85259"/>
                        <a14:foregroundMark x1="16342" y1="84861" x2="16732" y2="86454"/>
                        <a14:foregroundMark x1="17899" y1="86853" x2="21790" y2="88845"/>
                        <a14:foregroundMark x1="20623" y1="89641" x2="22957" y2="91633"/>
                        <a14:foregroundMark x1="23735" y1="91235" x2="28405" y2="92829"/>
                        <a14:foregroundMark x1="25292" y1="92032" x2="29572" y2="94024"/>
                        <a14:foregroundMark x1="32572" y1="95267" x2="33463" y2="95618"/>
                        <a14:foregroundMark x1="28405" y1="93625" x2="28965" y2="93846"/>
                        <a14:foregroundMark x1="35438" y1="96026" x2="41245" y2="98008"/>
                        <a14:foregroundMark x1="34241" y1="95618" x2="34475" y2="95698"/>
                        <a14:foregroundMark x1="65483" y1="94962" x2="65759" y2="94821"/>
                        <a14:foregroundMark x1="61089" y1="97211" x2="63926" y2="95759"/>
                        <a14:foregroundMark x1="66291" y1="95879" x2="67785" y2="95408"/>
                        <a14:foregroundMark x1="70428" y1="93625" x2="73930" y2="92032"/>
                        <a14:foregroundMark x1="71984" y1="93625" x2="76265" y2="90040"/>
                        <a14:foregroundMark x1="75486" y1="92829" x2="80545" y2="88845"/>
                        <a14:foregroundMark x1="80156" y1="88845" x2="85992" y2="82470"/>
                        <a14:foregroundMark x1="85603" y1="83665" x2="89105" y2="79681"/>
                        <a14:foregroundMark x1="88716" y1="80478" x2="92996" y2="73307"/>
                        <a14:foregroundMark x1="92218" y1="75697" x2="94553" y2="68127"/>
                        <a14:foregroundMark x1="95510" y1="65339" x2="98054" y2="58566"/>
                        <a14:foregroundMark x1="94163" y1="68924" x2="95510" y2="65339"/>
                        <a14:foregroundMark x1="94148" y1="31474" x2="87938" y2="23904"/>
                        <a14:foregroundMark x1="96109" y1="33865" x2="94801" y2="32271"/>
                        <a14:foregroundMark x1="83658" y1="18327" x2="76654" y2="13147"/>
                        <a14:foregroundMark x1="60311" y1="6375" x2="75097" y2="10359"/>
                        <a14:foregroundMark x1="69261" y1="6375" x2="80156" y2="10757"/>
                        <a14:foregroundMark x1="79767" y1="12351" x2="89883" y2="19920"/>
                        <a14:foregroundMark x1="90272" y1="21912" x2="94553" y2="29482"/>
                        <a14:foregroundMark x1="76654" y1="9562" x2="72374" y2="5976"/>
                        <a14:foregroundMark x1="76265" y1="8765" x2="85214" y2="13944"/>
                        <a14:foregroundMark x1="78599" y1="9960" x2="72763" y2="6773"/>
                        <a14:foregroundMark x1="71240" y1="5172" x2="77043" y2="7968"/>
                        <a14:foregroundMark x1="47471" y1="90040" x2="55253" y2="85259"/>
                        <a14:foregroundMark x1="61089" y1="88845" x2="62646" y2="88446"/>
                        <a14:foregroundMark x1="65759" y1="3187" x2="62646" y2="2789"/>
                        <a14:foregroundMark x1="63035" y1="2390" x2="61868" y2="2390"/>
                        <a14:foregroundMark x1="36576" y1="2390" x2="35409" y2="2789"/>
                        <a14:foregroundMark x1="33074" y1="3984" x2="32685" y2="3984"/>
                        <a14:foregroundMark x1="3891" y1="64940" x2="3502" y2="63347"/>
                        <a14:foregroundMark x1="2724" y1="63745" x2="2335" y2="62948"/>
                        <a14:foregroundMark x1="2724" y1="65339" x2="3891" y2="67729"/>
                        <a14:foregroundMark x1="4280" y1="67729" x2="5058" y2="69323"/>
                        <a14:foregroundMark x1="94553" y1="70916" x2="94942" y2="69721"/>
                        <a14:backgroundMark x1="0" y1="33068" x2="778" y2="30279"/>
                        <a14:backgroundMark x1="302" y1="66488" x2="0" y2="64940"/>
                        <a14:backgroundMark x1="99611" y1="66932" x2="99611" y2="66534"/>
                        <a14:backgroundMark x1="68872" y1="98805" x2="67315" y2="99602"/>
                        <a14:backgroundMark x1="32296" y1="99203" x2="33463" y2="99203"/>
                        <a14:backgroundMark x1="389" y1="64143" x2="389" y2="61355"/>
                        <a14:backgroundMark x1="99611" y1="31474" x2="99611" y2="32271"/>
                        <a14:backgroundMark x1="69261" y1="797" x2="68093" y2="0"/>
                        <a14:backgroundMark x1="32296" y1="398" x2="31907" y2="0"/>
                        <a14:backgroundMark x1="33330" y1="131" x2="33074" y2="0"/>
                        <a14:backgroundMark x1="66148" y1="0" x2="66148" y2="0"/>
                        <a14:backgroundMark x1="64591" y1="398" x2="64202" y2="398"/>
                        <a14:backgroundMark x1="37743" y1="398" x2="38521" y2="398"/>
                        <a14:backgroundMark x1="35019" y1="99203" x2="32296" y2="99203"/>
                        <a14:backgroundMark x1="65370" y1="99602" x2="68482" y2="99203"/>
                        <a14:backgroundMark x1="98833" y1="65339" x2="98833" y2="65339"/>
                      </a14:backgroundRemoval>
                    </a14:imgEffect>
                  </a14:imgLayer>
                </a14:imgProps>
              </a:ext>
            </a:extLst>
          </a:blip>
          <a:stretch>
            <a:fillRect/>
          </a:stretch>
        </p:blipFill>
        <p:spPr>
          <a:xfrm>
            <a:off x="2647171" y="1115099"/>
            <a:ext cx="309951" cy="30594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7" name="Picture 66">
            <a:extLst>
              <a:ext uri="{FF2B5EF4-FFF2-40B4-BE49-F238E27FC236}">
                <a16:creationId xmlns:a16="http://schemas.microsoft.com/office/drawing/2014/main" id="{ADE37134-82A5-3265-BBB5-0E67FF6E3CA4}"/>
              </a:ext>
            </a:extLst>
          </p:cNvPr>
          <p:cNvPicPr>
            <a:picLocks noChangeAspect="1"/>
          </p:cNvPicPr>
          <p:nvPr/>
        </p:nvPicPr>
        <p:blipFill>
          <a:blip r:embed="rId11"/>
          <a:stretch>
            <a:fillRect/>
          </a:stretch>
        </p:blipFill>
        <p:spPr>
          <a:xfrm>
            <a:off x="3003693" y="1115839"/>
            <a:ext cx="309951" cy="30271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8" name="Rectangle 67">
            <a:extLst>
              <a:ext uri="{FF2B5EF4-FFF2-40B4-BE49-F238E27FC236}">
                <a16:creationId xmlns:a16="http://schemas.microsoft.com/office/drawing/2014/main" id="{6CB1451D-6FFE-E743-624D-D1A7D1164F18}"/>
              </a:ext>
            </a:extLst>
          </p:cNvPr>
          <p:cNvSpPr/>
          <p:nvPr/>
        </p:nvSpPr>
        <p:spPr>
          <a:xfrm>
            <a:off x="1756655" y="164879"/>
            <a:ext cx="2285434" cy="369332"/>
          </a:xfrm>
          <a:prstGeom prst="rect">
            <a:avLst/>
          </a:prstGeom>
          <a:noFill/>
        </p:spPr>
        <p:txBody>
          <a:bodyPr wrap="none" lIns="91440" tIns="45720" rIns="91440" bIns="45720">
            <a:spAutoFit/>
          </a:bodyPr>
          <a:lstStyle/>
          <a:p>
            <a:r>
              <a:rPr lang="en-US"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Google’s Titan-M Chip</a:t>
            </a:r>
          </a:p>
        </p:txBody>
      </p:sp>
      <p:cxnSp>
        <p:nvCxnSpPr>
          <p:cNvPr id="70" name="Straight Connector 69">
            <a:extLst>
              <a:ext uri="{FF2B5EF4-FFF2-40B4-BE49-F238E27FC236}">
                <a16:creationId xmlns:a16="http://schemas.microsoft.com/office/drawing/2014/main" id="{05CAEC07-3DB0-1948-0EE6-6A6E9CEFE700}"/>
              </a:ext>
            </a:extLst>
          </p:cNvPr>
          <p:cNvCxnSpPr>
            <a:cxnSpLocks/>
          </p:cNvCxnSpPr>
          <p:nvPr/>
        </p:nvCxnSpPr>
        <p:spPr>
          <a:xfrm>
            <a:off x="1784320" y="315562"/>
            <a:ext cx="0" cy="510745"/>
          </a:xfrm>
          <a:prstGeom prst="line">
            <a:avLst/>
          </a:prstGeom>
        </p:spPr>
        <p:style>
          <a:lnRef idx="3">
            <a:schemeClr val="accent4"/>
          </a:lnRef>
          <a:fillRef idx="0">
            <a:schemeClr val="accent4"/>
          </a:fillRef>
          <a:effectRef idx="2">
            <a:schemeClr val="accent4"/>
          </a:effectRef>
          <a:fontRef idx="minor">
            <a:schemeClr val="tx1"/>
          </a:fontRef>
        </p:style>
      </p:cxnSp>
      <p:sp>
        <p:nvSpPr>
          <p:cNvPr id="72" name="TextBox 71">
            <a:extLst>
              <a:ext uri="{FF2B5EF4-FFF2-40B4-BE49-F238E27FC236}">
                <a16:creationId xmlns:a16="http://schemas.microsoft.com/office/drawing/2014/main" id="{447D78B3-A5A6-E21A-C2BE-90F0D9ED59D3}"/>
              </a:ext>
            </a:extLst>
          </p:cNvPr>
          <p:cNvSpPr txBox="1"/>
          <p:nvPr/>
        </p:nvSpPr>
        <p:spPr>
          <a:xfrm>
            <a:off x="1775144" y="422621"/>
            <a:ext cx="2612819" cy="553998"/>
          </a:xfrm>
          <a:prstGeom prst="rect">
            <a:avLst/>
          </a:prstGeom>
          <a:noFill/>
        </p:spPr>
        <p:txBody>
          <a:bodyPr wrap="square" rtlCol="0">
            <a:spAutoFit/>
          </a:bodyPr>
          <a:lstStyle/>
          <a:p>
            <a:r>
              <a:rPr lang="en-US" sz="1000" dirty="0"/>
              <a:t>Versatile Architectural Approach Which Extends Cyber Security Compartmentalization.</a:t>
            </a:r>
          </a:p>
          <a:p>
            <a:r>
              <a:rPr lang="en-US" sz="1000" dirty="0"/>
              <a:t>THIS FINAL LINE IS REALLY LOW.</a:t>
            </a:r>
          </a:p>
        </p:txBody>
      </p:sp>
      <p:sp>
        <p:nvSpPr>
          <p:cNvPr id="73" name="TextBox 72">
            <a:extLst>
              <a:ext uri="{FF2B5EF4-FFF2-40B4-BE49-F238E27FC236}">
                <a16:creationId xmlns:a16="http://schemas.microsoft.com/office/drawing/2014/main" id="{A5A2E9E0-0C65-F4E4-E7D2-CCEF45444217}"/>
              </a:ext>
            </a:extLst>
          </p:cNvPr>
          <p:cNvSpPr txBox="1"/>
          <p:nvPr/>
        </p:nvSpPr>
        <p:spPr>
          <a:xfrm>
            <a:off x="3356403" y="914645"/>
            <a:ext cx="854852" cy="577081"/>
          </a:xfrm>
          <a:prstGeom prst="rect">
            <a:avLst/>
          </a:prstGeom>
          <a:noFill/>
        </p:spPr>
        <p:txBody>
          <a:bodyPr wrap="square" rtlCol="0">
            <a:spAutoFit/>
          </a:bodyPr>
          <a:lstStyle/>
          <a:p>
            <a:r>
              <a:rPr lang="en-US" sz="1050" b="1" u="sng" dirty="0">
                <a:solidFill>
                  <a:srgbClr val="001457"/>
                </a:solidFill>
              </a:rPr>
              <a:t>Digital Logic</a:t>
            </a:r>
          </a:p>
          <a:p>
            <a:r>
              <a:rPr lang="en-US" sz="1050" b="1" dirty="0">
                <a:solidFill>
                  <a:srgbClr val="001457"/>
                </a:solidFill>
              </a:rPr>
              <a:t>Physical</a:t>
            </a:r>
          </a:p>
          <a:p>
            <a:r>
              <a:rPr lang="en-US" sz="1050" b="1" dirty="0">
                <a:solidFill>
                  <a:srgbClr val="001457"/>
                </a:solidFill>
              </a:rPr>
              <a:t>Encryption</a:t>
            </a:r>
          </a:p>
        </p:txBody>
      </p:sp>
      <p:cxnSp>
        <p:nvCxnSpPr>
          <p:cNvPr id="74" name="Straight Connector 73">
            <a:extLst>
              <a:ext uri="{FF2B5EF4-FFF2-40B4-BE49-F238E27FC236}">
                <a16:creationId xmlns:a16="http://schemas.microsoft.com/office/drawing/2014/main" id="{2D3BB995-1650-EC4D-6553-C87CD9CD7BF2}"/>
              </a:ext>
            </a:extLst>
          </p:cNvPr>
          <p:cNvCxnSpPr>
            <a:cxnSpLocks/>
          </p:cNvCxnSpPr>
          <p:nvPr/>
        </p:nvCxnSpPr>
        <p:spPr>
          <a:xfrm>
            <a:off x="3393727" y="1028292"/>
            <a:ext cx="0" cy="341099"/>
          </a:xfrm>
          <a:prstGeom prst="line">
            <a:avLst/>
          </a:prstGeom>
          <a:ln>
            <a:solidFill>
              <a:srgbClr val="001457"/>
            </a:solidFill>
          </a:ln>
        </p:spPr>
        <p:style>
          <a:lnRef idx="3">
            <a:schemeClr val="accent4"/>
          </a:lnRef>
          <a:fillRef idx="0">
            <a:schemeClr val="accent4"/>
          </a:fillRef>
          <a:effectRef idx="2">
            <a:schemeClr val="accent4"/>
          </a:effectRef>
          <a:fontRef idx="minor">
            <a:schemeClr val="tx1"/>
          </a:fontRef>
        </p:style>
      </p:cxnSp>
      <p:pic>
        <p:nvPicPr>
          <p:cNvPr id="11" name="Picture 10">
            <a:extLst>
              <a:ext uri="{FF2B5EF4-FFF2-40B4-BE49-F238E27FC236}">
                <a16:creationId xmlns:a16="http://schemas.microsoft.com/office/drawing/2014/main" id="{97A91C2A-9FDA-55E9-C165-EB34AAC0659F}"/>
              </a:ext>
            </a:extLst>
          </p:cNvPr>
          <p:cNvPicPr>
            <a:picLocks noChangeAspect="1"/>
          </p:cNvPicPr>
          <p:nvPr/>
        </p:nvPicPr>
        <p:blipFill>
          <a:blip r:embed="rId2"/>
          <a:stretch>
            <a:fillRect/>
          </a:stretch>
        </p:blipFill>
        <p:spPr>
          <a:xfrm>
            <a:off x="157765" y="1659101"/>
            <a:ext cx="5000267" cy="1640359"/>
          </a:xfrm>
          <a:prstGeom prst="rect">
            <a:avLst/>
          </a:prstGeom>
        </p:spPr>
      </p:pic>
      <p:sp>
        <p:nvSpPr>
          <p:cNvPr id="13" name="Rectangle 12">
            <a:extLst>
              <a:ext uri="{FF2B5EF4-FFF2-40B4-BE49-F238E27FC236}">
                <a16:creationId xmlns:a16="http://schemas.microsoft.com/office/drawing/2014/main" id="{53918DB6-DB58-964F-F96B-F554048396F9}"/>
              </a:ext>
            </a:extLst>
          </p:cNvPr>
          <p:cNvSpPr/>
          <p:nvPr/>
        </p:nvSpPr>
        <p:spPr>
          <a:xfrm>
            <a:off x="1910411" y="2512238"/>
            <a:ext cx="3173356" cy="7186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A24284-8C2E-7F53-9BD1-894736CD4D62}"/>
              </a:ext>
            </a:extLst>
          </p:cNvPr>
          <p:cNvSpPr/>
          <p:nvPr/>
        </p:nvSpPr>
        <p:spPr>
          <a:xfrm>
            <a:off x="1853821" y="1739311"/>
            <a:ext cx="3229946" cy="7312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2D6C0AF-3909-B944-7458-4333E79A764B}"/>
              </a:ext>
            </a:extLst>
          </p:cNvPr>
          <p:cNvSpPr/>
          <p:nvPr/>
        </p:nvSpPr>
        <p:spPr>
          <a:xfrm>
            <a:off x="235309" y="1739311"/>
            <a:ext cx="1618512" cy="14915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4C7C4C62-74C3-0FCF-285A-E2FB8B6E6EC4}"/>
              </a:ext>
            </a:extLst>
          </p:cNvPr>
          <p:cNvPicPr>
            <a:picLocks noChangeAspect="1"/>
          </p:cNvPicPr>
          <p:nvPr/>
        </p:nvPicPr>
        <p:blipFill>
          <a:blip r:embed="rId5"/>
          <a:stretch>
            <a:fillRect/>
          </a:stretch>
        </p:blipFill>
        <p:spPr>
          <a:xfrm>
            <a:off x="1911230" y="2598081"/>
            <a:ext cx="573862" cy="573862"/>
          </a:xfrm>
          <a:prstGeom prst="rect">
            <a:avLst/>
          </a:prstGeom>
        </p:spPr>
      </p:pic>
      <p:sp>
        <p:nvSpPr>
          <p:cNvPr id="75" name="TextBox 74">
            <a:extLst>
              <a:ext uri="{FF2B5EF4-FFF2-40B4-BE49-F238E27FC236}">
                <a16:creationId xmlns:a16="http://schemas.microsoft.com/office/drawing/2014/main" id="{058ADEF9-FF27-0144-5D11-DDD2DFB515E9}"/>
              </a:ext>
            </a:extLst>
          </p:cNvPr>
          <p:cNvSpPr txBox="1"/>
          <p:nvPr/>
        </p:nvSpPr>
        <p:spPr>
          <a:xfrm>
            <a:off x="3885686" y="2583018"/>
            <a:ext cx="854852" cy="577081"/>
          </a:xfrm>
          <a:prstGeom prst="rect">
            <a:avLst/>
          </a:prstGeom>
          <a:noFill/>
        </p:spPr>
        <p:txBody>
          <a:bodyPr wrap="square" rtlCol="0">
            <a:spAutoFit/>
          </a:bodyPr>
          <a:lstStyle/>
          <a:p>
            <a:r>
              <a:rPr lang="en-US" sz="1050" b="1" u="sng" dirty="0">
                <a:solidFill>
                  <a:srgbClr val="001457"/>
                </a:solidFill>
              </a:rPr>
              <a:t>Digital Logic</a:t>
            </a:r>
          </a:p>
          <a:p>
            <a:r>
              <a:rPr lang="en-US" sz="1050" b="1" dirty="0">
                <a:solidFill>
                  <a:srgbClr val="001457"/>
                </a:solidFill>
              </a:rPr>
              <a:t>Physical</a:t>
            </a:r>
          </a:p>
          <a:p>
            <a:r>
              <a:rPr lang="en-US" sz="1050" b="1" dirty="0">
                <a:solidFill>
                  <a:srgbClr val="001457"/>
                </a:solidFill>
              </a:rPr>
              <a:t>Encryption</a:t>
            </a:r>
          </a:p>
        </p:txBody>
      </p:sp>
      <p:cxnSp>
        <p:nvCxnSpPr>
          <p:cNvPr id="76" name="Straight Connector 75">
            <a:extLst>
              <a:ext uri="{FF2B5EF4-FFF2-40B4-BE49-F238E27FC236}">
                <a16:creationId xmlns:a16="http://schemas.microsoft.com/office/drawing/2014/main" id="{2ED16D45-1742-911E-7152-4FCC2CD0896C}"/>
              </a:ext>
            </a:extLst>
          </p:cNvPr>
          <p:cNvCxnSpPr>
            <a:cxnSpLocks/>
          </p:cNvCxnSpPr>
          <p:nvPr/>
        </p:nvCxnSpPr>
        <p:spPr>
          <a:xfrm>
            <a:off x="3923786" y="2583018"/>
            <a:ext cx="0" cy="577081"/>
          </a:xfrm>
          <a:prstGeom prst="line">
            <a:avLst/>
          </a:prstGeom>
          <a:ln>
            <a:solidFill>
              <a:srgbClr val="001457"/>
            </a:solidFill>
          </a:ln>
        </p:spPr>
        <p:style>
          <a:lnRef idx="3">
            <a:schemeClr val="accent4"/>
          </a:lnRef>
          <a:fillRef idx="0">
            <a:schemeClr val="accent4"/>
          </a:fillRef>
          <a:effectRef idx="2">
            <a:schemeClr val="accent4"/>
          </a:effectRef>
          <a:fontRef idx="minor">
            <a:schemeClr val="tx1"/>
          </a:fontRef>
        </p:style>
      </p:cxnSp>
      <p:pic>
        <p:nvPicPr>
          <p:cNvPr id="78" name="Picture 77">
            <a:extLst>
              <a:ext uri="{FF2B5EF4-FFF2-40B4-BE49-F238E27FC236}">
                <a16:creationId xmlns:a16="http://schemas.microsoft.com/office/drawing/2014/main" id="{ACC68186-9BF6-5B24-8A8B-F8A5B4978BA1}"/>
              </a:ext>
            </a:extLst>
          </p:cNvPr>
          <p:cNvPicPr>
            <a:picLocks noChangeAspect="1"/>
          </p:cNvPicPr>
          <p:nvPr/>
        </p:nvPicPr>
        <p:blipFill>
          <a:blip r:embed="rId6"/>
          <a:stretch>
            <a:fillRect/>
          </a:stretch>
        </p:blipFill>
        <p:spPr>
          <a:xfrm>
            <a:off x="2492842" y="2550774"/>
            <a:ext cx="1213367" cy="204500"/>
          </a:xfrm>
          <a:prstGeom prst="rect">
            <a:avLst/>
          </a:prstGeom>
        </p:spPr>
      </p:pic>
      <p:pic>
        <p:nvPicPr>
          <p:cNvPr id="79" name="Picture 78">
            <a:extLst>
              <a:ext uri="{FF2B5EF4-FFF2-40B4-BE49-F238E27FC236}">
                <a16:creationId xmlns:a16="http://schemas.microsoft.com/office/drawing/2014/main" id="{C327DB18-F207-351E-08A9-B61BA42E03B9}"/>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397" b="98016" l="1154" r="98077">
                        <a14:foregroundMark x1="2957" y1="59921" x2="2308" y2="49206"/>
                        <a14:foregroundMark x1="3053" y1="61508" x2="2981" y2="60317"/>
                        <a14:foregroundMark x1="3077" y1="61905" x2="3053" y2="61508"/>
                        <a14:foregroundMark x1="3533" y1="39025" x2="6923" y2="30952"/>
                        <a14:foregroundMark x1="1923" y1="42857" x2="2638" y2="41153"/>
                        <a14:foregroundMark x1="7692" y1="28175" x2="19615" y2="17460"/>
                        <a14:foregroundMark x1="10000" y1="25000" x2="15000" y2="16667"/>
                        <a14:foregroundMark x1="4231" y1="32143" x2="7308" y2="25794"/>
                        <a14:foregroundMark x1="8077" y1="25397" x2="12308" y2="18651"/>
                        <a14:foregroundMark x1="11154" y1="20238" x2="21538" y2="11508"/>
                        <a14:foregroundMark x1="16538" y1="15476" x2="21923" y2="9524"/>
                        <a14:foregroundMark x1="25000" y1="9127" x2="34298" y2="5701"/>
                        <a14:foregroundMark x1="23077" y1="9127" x2="33966" y2="2929"/>
                        <a14:foregroundMark x1="39316" y1="2355" x2="45769" y2="397"/>
                        <a14:foregroundMark x1="37101" y1="3027" x2="38370" y2="2642"/>
                        <a14:foregroundMark x1="32692" y1="4365" x2="34734" y2="3745"/>
                        <a14:foregroundMark x1="45385" y1="2778" x2="55000" y2="3175"/>
                        <a14:foregroundMark x1="53077" y1="1984" x2="63599" y2="4858"/>
                        <a14:foregroundMark x1="67550" y1="5096" x2="73077" y2="7540"/>
                        <a14:foregroundMark x1="78077" y1="9921" x2="80000" y2="11508"/>
                        <a14:foregroundMark x1="74615" y1="7937" x2="77308" y2="10714"/>
                        <a14:foregroundMark x1="78077" y1="10714" x2="69615" y2="4365"/>
                        <a14:foregroundMark x1="76538" y1="9524" x2="87692" y2="18651"/>
                        <a14:foregroundMark x1="86154" y1="18254" x2="91538" y2="26587"/>
                        <a14:foregroundMark x1="88462" y1="20635" x2="93978" y2="31349"/>
                        <a14:foregroundMark x1="93074" y1="32815" x2="87308" y2="18651"/>
                        <a14:foregroundMark x1="95385" y1="38492" x2="93285" y2="33333"/>
                        <a14:foregroundMark x1="93858" y1="41991" x2="92308" y2="51587"/>
                        <a14:foregroundMark x1="95000" y1="34921" x2="94083" y2="40598"/>
                        <a14:foregroundMark x1="85385" y1="31349" x2="83077" y2="20635"/>
                        <a14:foregroundMark x1="80385" y1="19444" x2="78462" y2="34127"/>
                        <a14:foregroundMark x1="72692" y1="19444" x2="70385" y2="15476"/>
                        <a14:foregroundMark x1="74231" y1="16667" x2="81154" y2="46429"/>
                        <a14:foregroundMark x1="43726" y1="95185" x2="45000" y2="95635"/>
                        <a14:foregroundMark x1="30385" y1="90476" x2="38073" y2="93190"/>
                        <a14:foregroundMark x1="31923" y1="94048" x2="21923" y2="84127"/>
                        <a14:foregroundMark x1="18846" y1="86508" x2="11923" y2="75794"/>
                        <a14:foregroundMark x1="11923" y1="76587" x2="6538" y2="65079"/>
                        <a14:foregroundMark x1="5000" y1="63095" x2="8462" y2="75794"/>
                        <a14:foregroundMark x1="10769" y1="79762" x2="6923" y2="68254"/>
                        <a14:foregroundMark x1="4615" y1="67460" x2="7308" y2="74603"/>
                        <a14:foregroundMark x1="18462" y1="85317" x2="24231" y2="89683"/>
                        <a14:foregroundMark x1="27308" y1="93254" x2="21538" y2="88492"/>
                        <a14:foregroundMark x1="19615" y1="87698" x2="25385" y2="90476"/>
                        <a14:foregroundMark x1="22692" y1="90476" x2="19615" y2="88492"/>
                        <a14:foregroundMark x1="21538" y1="89683" x2="27692" y2="92857"/>
                        <a14:foregroundMark x1="42573" y1="96988" x2="44615" y2="97222"/>
                        <a14:foregroundMark x1="32062" y1="95783" x2="35886" y2="96221"/>
                        <a14:foregroundMark x1="45385" y1="97222" x2="58462" y2="97619"/>
                        <a14:foregroundMark x1="60385" y1="96825" x2="66538" y2="93254"/>
                        <a14:foregroundMark x1="67250" y1="92914" x2="69231" y2="92460"/>
                        <a14:foregroundMark x1="62308" y1="94048" x2="66173" y2="93162"/>
                        <a14:foregroundMark x1="70146" y1="93120" x2="76538" y2="88095"/>
                        <a14:foregroundMark x1="72512" y1="92369" x2="78462" y2="88492"/>
                        <a14:foregroundMark x1="80000" y1="88492" x2="83846" y2="84921"/>
                        <a14:foregroundMark x1="81923" y1="86905" x2="90000" y2="77778"/>
                        <a14:foregroundMark x1="84615" y1="84524" x2="87692" y2="80952"/>
                        <a14:foregroundMark x1="81538" y1="87698" x2="73462" y2="92460"/>
                        <a14:foregroundMark x1="72850" y1="93260" x2="78846" y2="90476"/>
                        <a14:foregroundMark x1="90000" y1="78571" x2="91923" y2="72619"/>
                        <a14:foregroundMark x1="95204" y1="67093" x2="95385" y2="66270"/>
                        <a14:foregroundMark x1="94074" y1="72222" x2="94814" y2="68861"/>
                        <a14:foregroundMark x1="93558" y1="74565" x2="94074" y2="72222"/>
                        <a14:foregroundMark x1="96795" y1="61508" x2="97308" y2="59127"/>
                        <a14:foregroundMark x1="95556" y1="67261" x2="96795" y2="61508"/>
                        <a14:foregroundMark x1="95000" y1="69841" x2="95174" y2="69033"/>
                        <a14:foregroundMark x1="3077" y1="36508" x2="3077" y2="37698"/>
                        <a14:foregroundMark x1="3077" y1="38095" x2="4231" y2="34127"/>
                        <a14:foregroundMark x1="3462" y1="34524" x2="2308" y2="37698"/>
                        <a14:foregroundMark x1="97308" y1="39286" x2="95271" y2="33333"/>
                        <a14:foregroundMark x1="94506" y1="31349" x2="91538" y2="24206"/>
                        <a14:foregroundMark x1="96154" y1="35317" x2="95330" y2="33333"/>
                        <a14:foregroundMark x1="95116" y1="33333" x2="97692" y2="38095"/>
                        <a14:foregroundMark x1="88462" y1="21032" x2="94043" y2="31349"/>
                        <a14:foregroundMark x1="94615" y1="31349" x2="91154" y2="22619"/>
                        <a14:foregroundMark x1="98077" y1="40079" x2="95402" y2="33333"/>
                        <a14:foregroundMark x1="90385" y1="21429" x2="87692" y2="18254"/>
                        <a14:foregroundMark x1="95851" y1="33333" x2="96538" y2="35317"/>
                        <a14:foregroundMark x1="94615" y1="29762" x2="95164" y2="31349"/>
                        <a14:foregroundMark x1="96218" y1="31349" x2="96154" y2="30952"/>
                        <a14:foregroundMark x1="96923" y1="35714" x2="96539" y2="33333"/>
                        <a14:foregroundMark x1="67692" y1="4365" x2="65631" y2="3302"/>
                        <a14:foregroundMark x1="37692" y1="97619" x2="39231" y2="97619"/>
                        <a14:foregroundMark x1="40000" y1="98016" x2="41538" y2="98016"/>
                        <a14:foregroundMark x1="70769" y1="94841" x2="71538" y2="94048"/>
                        <a14:foregroundMark x1="62308" y1="97619" x2="64231" y2="97222"/>
                        <a14:foregroundMark x1="96538" y1="65079" x2="96538" y2="63492"/>
                        <a14:foregroundMark x1="97308" y1="63889" x2="97308" y2="63095"/>
                        <a14:foregroundMark x1="88077" y1="81349" x2="87308" y2="81746"/>
                        <a14:foregroundMark x1="86923" y1="82937" x2="86154" y2="83333"/>
                        <a14:foregroundMark x1="91538" y1="76587" x2="91923" y2="75794"/>
                        <a14:foregroundMark x1="63846" y1="2381" x2="60385" y2="2381"/>
                        <a14:foregroundMark x1="3462" y1="65476" x2="3077" y2="62698"/>
                        <a14:foregroundMark x1="2308" y1="61905" x2="1923" y2="58730"/>
                        <a14:foregroundMark x1="28846" y1="94048" x2="30385" y2="94444"/>
                        <a14:foregroundMark x1="35385" y1="96825" x2="36923" y2="96825"/>
                        <a14:foregroundMark x1="40769" y1="98016" x2="42692" y2="98016"/>
                        <a14:backgroundMark x1="1520" y1="33805" x2="1923" y2="32143"/>
                        <a14:backgroundMark x1="1154" y1="37698" x2="0" y2="39683"/>
                        <a14:backgroundMark x1="769" y1="66270" x2="769" y2="65873"/>
                        <a14:backgroundMark x1="769" y1="64683" x2="0" y2="63095"/>
                        <a14:backgroundMark x1="69834" y1="98191" x2="70385" y2="98016"/>
                        <a14:backgroundMark x1="65385" y1="99603" x2="69325" y2="98352"/>
                        <a14:backgroundMark x1="33846" y1="98413" x2="31154" y2="98810"/>
                        <a14:backgroundMark x1="38351" y1="99046" x2="39330" y2="99102"/>
                        <a14:backgroundMark x1="35648" y1="98891" x2="36864" y2="98961"/>
                        <a14:backgroundMark x1="99231" y1="38889" x2="99615" y2="40079"/>
                        <a14:backgroundMark x1="66538" y1="397" x2="70385" y2="794"/>
                        <a14:backgroundMark x1="35000" y1="794" x2="33077" y2="1984"/>
                        <a14:backgroundMark x1="36538" y1="1190" x2="38462" y2="397"/>
                        <a14:backgroundMark x1="40000" y1="0" x2="40769" y2="0"/>
                        <a14:backgroundMark x1="64231" y1="794" x2="62705" y2="531"/>
                        <a14:backgroundMark x1="99615" y1="31349" x2="99615" y2="33333"/>
                        <a14:backgroundMark x1="98846" y1="35714" x2="98846" y2="34524"/>
                        <a14:backgroundMark x1="97960" y1="69686" x2="97692" y2="70238"/>
                        <a14:backgroundMark x1="98462" y1="68651" x2="98259" y2="69069"/>
                        <a14:backgroundMark x1="92692" y1="76587" x2="95000" y2="74603"/>
                        <a14:backgroundMark x1="95000" y1="72222" x2="95000" y2="72222"/>
                        <a14:backgroundMark x1="98401" y1="66638" x2="98846" y2="65873"/>
                        <a14:backgroundMark x1="97692" y1="67857" x2="98241" y2="66913"/>
                        <a14:backgroundMark x1="99231" y1="64683" x2="99615" y2="63095"/>
                        <a14:backgroundMark x1="769" y1="61508" x2="769" y2="61508"/>
                        <a14:backgroundMark x1="385" y1="59921" x2="385" y2="60317"/>
                        <a14:backgroundMark x1="63077" y1="99206" x2="64231" y2="98810"/>
                        <a14:backgroundMark x1="61923" y1="99206" x2="61923" y2="99206"/>
                        <a14:backgroundMark x1="99231" y1="61508" x2="99231" y2="61508"/>
                      </a14:backgroundRemoval>
                    </a14:imgEffect>
                  </a14:imgLayer>
                </a14:imgProps>
              </a:ext>
            </a:extLst>
          </a:blip>
          <a:stretch>
            <a:fillRect/>
          </a:stretch>
        </p:blipFill>
        <p:spPr>
          <a:xfrm>
            <a:off x="2968961" y="2762327"/>
            <a:ext cx="425133" cy="41205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0" name="Picture 79">
            <a:extLst>
              <a:ext uri="{FF2B5EF4-FFF2-40B4-BE49-F238E27FC236}">
                <a16:creationId xmlns:a16="http://schemas.microsoft.com/office/drawing/2014/main" id="{AE834125-613E-91C4-85FC-060EBC7257CB}"/>
              </a:ext>
            </a:extLst>
          </p:cNvPr>
          <p:cNvPicPr>
            <a:picLocks noChangeAspect="1"/>
          </p:cNvPicPr>
          <p:nvPr/>
        </p:nvPicPr>
        <p:blipFill>
          <a:blip r:embed="rId11"/>
          <a:stretch>
            <a:fillRect/>
          </a:stretch>
        </p:blipFill>
        <p:spPr>
          <a:xfrm>
            <a:off x="2502089" y="2766226"/>
            <a:ext cx="413918" cy="40425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1" name="Picture 80">
            <a:extLst>
              <a:ext uri="{FF2B5EF4-FFF2-40B4-BE49-F238E27FC236}">
                <a16:creationId xmlns:a16="http://schemas.microsoft.com/office/drawing/2014/main" id="{200D8FE8-9EE3-25EA-7DF8-B4529E674589}"/>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2390" b="98008" l="2335" r="97665">
                        <a14:foregroundMark x1="12451" y1="72908" x2="4669" y2="47012"/>
                        <a14:foregroundMark x1="4669" y1="47012" x2="14008" y2="20319"/>
                        <a14:foregroundMark x1="14008" y1="20319" x2="44358" y2="5976"/>
                        <a14:foregroundMark x1="44358" y1="5976" x2="76654" y2="15936"/>
                        <a14:foregroundMark x1="76654" y1="15936" x2="94942" y2="40637"/>
                        <a14:foregroundMark x1="94942" y1="40637" x2="89494" y2="69323"/>
                        <a14:foregroundMark x1="89494" y1="69323" x2="68093" y2="90438"/>
                        <a14:foregroundMark x1="68093" y1="90438" x2="39689" y2="95219"/>
                        <a14:foregroundMark x1="39689" y1="95219" x2="16732" y2="77689"/>
                        <a14:foregroundMark x1="16732" y1="77689" x2="7393" y2="56574"/>
                        <a14:foregroundMark x1="8171" y1="72908" x2="5447" y2="43426"/>
                        <a14:foregroundMark x1="5447" y1="43426" x2="6615" y2="41833"/>
                        <a14:foregroundMark x1="2335" y1="57769" x2="3502" y2="45020"/>
                        <a14:foregroundMark x1="4280" y1="42629" x2="7782" y2="33865"/>
                        <a14:foregroundMark x1="3891" y1="38645" x2="7004" y2="32669"/>
                        <a14:foregroundMark x1="5837" y1="33865" x2="10895" y2="25100"/>
                        <a14:foregroundMark x1="6615" y1="29482" x2="10117" y2="24303"/>
                        <a14:foregroundMark x1="7782" y1="25896" x2="3113" y2="34661"/>
                        <a14:foregroundMark x1="3891" y1="33068" x2="18677" y2="14343"/>
                        <a14:foregroundMark x1="10895" y1="21912" x2="18677" y2="14741"/>
                        <a14:foregroundMark x1="7782" y1="24303" x2="15564" y2="15936"/>
                        <a14:foregroundMark x1="15175" y1="15936" x2="29183" y2="7171"/>
                        <a14:foregroundMark x1="21012" y1="11554" x2="33747" y2="4441"/>
                        <a14:foregroundMark x1="37461" y1="4097" x2="37743" y2="3984"/>
                        <a14:foregroundMark x1="35923" y1="4713" x2="37149" y2="4222"/>
                        <a14:foregroundMark x1="34346" y1="5345" x2="34774" y2="5173"/>
                        <a14:foregroundMark x1="19844" y1="11155" x2="34154" y2="5422"/>
                        <a14:foregroundMark x1="37228" y1="3723" x2="38911" y2="3187"/>
                        <a14:foregroundMark x1="36262" y1="4031" x2="36903" y2="3827"/>
                        <a14:foregroundMark x1="34088" y1="4723" x2="35175" y2="4377"/>
                        <a14:foregroundMark x1="21401" y1="8765" x2="33890" y2="4786"/>
                        <a14:foregroundMark x1="31128" y1="5179" x2="26459" y2="7171"/>
                        <a14:foregroundMark x1="15953" y1="16733" x2="9339" y2="23506"/>
                        <a14:foregroundMark x1="6615" y1="26693" x2="19844" y2="10757"/>
                        <a14:foregroundMark x1="15175" y1="15936" x2="5058" y2="27490"/>
                        <a14:foregroundMark x1="6226" y1="25498" x2="26848" y2="7968"/>
                        <a14:foregroundMark x1="17510" y1="83665" x2="10506" y2="72510"/>
                        <a14:foregroundMark x1="9728" y1="72510" x2="14008" y2="78884"/>
                        <a14:foregroundMark x1="14008" y1="81673" x2="9339" y2="72112"/>
                        <a14:foregroundMark x1="10895" y1="79283" x2="8171" y2="72510"/>
                        <a14:foregroundMark x1="8949" y1="74502" x2="5837" y2="67729"/>
                        <a14:foregroundMark x1="7004" y1="71315" x2="4669" y2="64940"/>
                        <a14:foregroundMark x1="4669" y1="66932" x2="8171" y2="73705"/>
                        <a14:foregroundMark x1="8171" y1="72112" x2="8171" y2="76494"/>
                        <a14:foregroundMark x1="5447" y1="69323" x2="5837" y2="72510"/>
                        <a14:foregroundMark x1="12451" y1="82072" x2="15564" y2="83665"/>
                        <a14:foregroundMark x1="15175" y1="83267" x2="17899" y2="85259"/>
                        <a14:foregroundMark x1="16342" y1="84861" x2="16732" y2="86454"/>
                        <a14:foregroundMark x1="17899" y1="86853" x2="21790" y2="88845"/>
                        <a14:foregroundMark x1="20623" y1="89641" x2="22957" y2="91633"/>
                        <a14:foregroundMark x1="23735" y1="91235" x2="28405" y2="92829"/>
                        <a14:foregroundMark x1="25292" y1="92032" x2="29572" y2="94024"/>
                        <a14:foregroundMark x1="32572" y1="95267" x2="33463" y2="95618"/>
                        <a14:foregroundMark x1="28405" y1="93625" x2="28965" y2="93846"/>
                        <a14:foregroundMark x1="35438" y1="96026" x2="41245" y2="98008"/>
                        <a14:foregroundMark x1="34241" y1="95618" x2="34475" y2="95698"/>
                        <a14:foregroundMark x1="65483" y1="94962" x2="65759" y2="94821"/>
                        <a14:foregroundMark x1="61089" y1="97211" x2="63926" y2="95759"/>
                        <a14:foregroundMark x1="66291" y1="95879" x2="67785" y2="95408"/>
                        <a14:foregroundMark x1="70428" y1="93625" x2="73930" y2="92032"/>
                        <a14:foregroundMark x1="71984" y1="93625" x2="76265" y2="90040"/>
                        <a14:foregroundMark x1="75486" y1="92829" x2="80545" y2="88845"/>
                        <a14:foregroundMark x1="80156" y1="88845" x2="85992" y2="82470"/>
                        <a14:foregroundMark x1="85603" y1="83665" x2="89105" y2="79681"/>
                        <a14:foregroundMark x1="88716" y1="80478" x2="92996" y2="73307"/>
                        <a14:foregroundMark x1="92218" y1="75697" x2="94553" y2="68127"/>
                        <a14:foregroundMark x1="95510" y1="65339" x2="98054" y2="58566"/>
                        <a14:foregroundMark x1="94163" y1="68924" x2="95510" y2="65339"/>
                        <a14:foregroundMark x1="94148" y1="31474" x2="87938" y2="23904"/>
                        <a14:foregroundMark x1="96109" y1="33865" x2="94801" y2="32271"/>
                        <a14:foregroundMark x1="83658" y1="18327" x2="76654" y2="13147"/>
                        <a14:foregroundMark x1="60311" y1="6375" x2="75097" y2="10359"/>
                        <a14:foregroundMark x1="69261" y1="6375" x2="80156" y2="10757"/>
                        <a14:foregroundMark x1="79767" y1="12351" x2="89883" y2="19920"/>
                        <a14:foregroundMark x1="90272" y1="21912" x2="94553" y2="29482"/>
                        <a14:foregroundMark x1="76654" y1="9562" x2="72374" y2="5976"/>
                        <a14:foregroundMark x1="76265" y1="8765" x2="85214" y2="13944"/>
                        <a14:foregroundMark x1="78599" y1="9960" x2="72763" y2="6773"/>
                        <a14:foregroundMark x1="71240" y1="5172" x2="77043" y2="7968"/>
                        <a14:foregroundMark x1="47471" y1="90040" x2="55253" y2="85259"/>
                        <a14:foregroundMark x1="61089" y1="88845" x2="62646" y2="88446"/>
                        <a14:foregroundMark x1="65759" y1="3187" x2="62646" y2="2789"/>
                        <a14:foregroundMark x1="63035" y1="2390" x2="61868" y2="2390"/>
                        <a14:foregroundMark x1="36576" y1="2390" x2="35409" y2="2789"/>
                        <a14:foregroundMark x1="33074" y1="3984" x2="32685" y2="3984"/>
                        <a14:foregroundMark x1="3891" y1="64940" x2="3502" y2="63347"/>
                        <a14:foregroundMark x1="2724" y1="63745" x2="2335" y2="62948"/>
                        <a14:foregroundMark x1="2724" y1="65339" x2="3891" y2="67729"/>
                        <a14:foregroundMark x1="4280" y1="67729" x2="5058" y2="69323"/>
                        <a14:foregroundMark x1="94553" y1="70916" x2="94942" y2="69721"/>
                        <a14:backgroundMark x1="0" y1="33068" x2="778" y2="30279"/>
                        <a14:backgroundMark x1="302" y1="66488" x2="0" y2="64940"/>
                        <a14:backgroundMark x1="99611" y1="66932" x2="99611" y2="66534"/>
                        <a14:backgroundMark x1="68872" y1="98805" x2="67315" y2="99602"/>
                        <a14:backgroundMark x1="32296" y1="99203" x2="33463" y2="99203"/>
                        <a14:backgroundMark x1="389" y1="64143" x2="389" y2="61355"/>
                        <a14:backgroundMark x1="99611" y1="31474" x2="99611" y2="32271"/>
                        <a14:backgroundMark x1="69261" y1="797" x2="68093" y2="0"/>
                        <a14:backgroundMark x1="32296" y1="398" x2="31907" y2="0"/>
                        <a14:backgroundMark x1="33330" y1="131" x2="33074" y2="0"/>
                        <a14:backgroundMark x1="66148" y1="0" x2="66148" y2="0"/>
                        <a14:backgroundMark x1="64591" y1="398" x2="64202" y2="398"/>
                        <a14:backgroundMark x1="37743" y1="398" x2="38521" y2="398"/>
                        <a14:backgroundMark x1="35019" y1="99203" x2="32296" y2="99203"/>
                        <a14:backgroundMark x1="65370" y1="99602" x2="68482" y2="99203"/>
                        <a14:backgroundMark x1="98833" y1="65339" x2="98833" y2="65339"/>
                      </a14:backgroundRemoval>
                    </a14:imgEffect>
                  </a14:imgLayer>
                </a14:imgProps>
              </a:ext>
            </a:extLst>
          </a:blip>
          <a:stretch>
            <a:fillRect/>
          </a:stretch>
        </p:blipFill>
        <p:spPr>
          <a:xfrm>
            <a:off x="3444048" y="2769648"/>
            <a:ext cx="425133" cy="41963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3" name="Picture 82">
            <a:extLst>
              <a:ext uri="{FF2B5EF4-FFF2-40B4-BE49-F238E27FC236}">
                <a16:creationId xmlns:a16="http://schemas.microsoft.com/office/drawing/2014/main" id="{A2643EF4-0467-A029-38A0-49F08902B141}"/>
              </a:ext>
            </a:extLst>
          </p:cNvPr>
          <p:cNvPicPr>
            <a:picLocks noChangeAspect="1"/>
          </p:cNvPicPr>
          <p:nvPr/>
        </p:nvPicPr>
        <p:blipFill>
          <a:blip r:embed="rId3"/>
          <a:stretch>
            <a:fillRect/>
          </a:stretch>
        </p:blipFill>
        <p:spPr>
          <a:xfrm>
            <a:off x="238942" y="1744752"/>
            <a:ext cx="1657812" cy="379839"/>
          </a:xfrm>
          <a:prstGeom prst="rect">
            <a:avLst/>
          </a:prstGeom>
        </p:spPr>
      </p:pic>
      <p:pic>
        <p:nvPicPr>
          <p:cNvPr id="84" name="Picture 83">
            <a:extLst>
              <a:ext uri="{FF2B5EF4-FFF2-40B4-BE49-F238E27FC236}">
                <a16:creationId xmlns:a16="http://schemas.microsoft.com/office/drawing/2014/main" id="{E20B1022-D1D7-9FC5-170C-697E47603DBF}"/>
              </a:ext>
            </a:extLst>
          </p:cNvPr>
          <p:cNvPicPr>
            <a:picLocks noChangeAspect="1"/>
          </p:cNvPicPr>
          <p:nvPr/>
        </p:nvPicPr>
        <p:blipFill>
          <a:blip r:embed="rId4"/>
          <a:stretch>
            <a:fillRect/>
          </a:stretch>
        </p:blipFill>
        <p:spPr>
          <a:xfrm>
            <a:off x="302013" y="2147452"/>
            <a:ext cx="1494779" cy="885308"/>
          </a:xfrm>
          <a:prstGeom prst="rect">
            <a:avLst/>
          </a:prstGeom>
        </p:spPr>
      </p:pic>
      <p:sp>
        <p:nvSpPr>
          <p:cNvPr id="85" name="Rectangle 84">
            <a:extLst>
              <a:ext uri="{FF2B5EF4-FFF2-40B4-BE49-F238E27FC236}">
                <a16:creationId xmlns:a16="http://schemas.microsoft.com/office/drawing/2014/main" id="{5DCD4A6C-77A4-3CC9-720A-104397DC0DA8}"/>
              </a:ext>
            </a:extLst>
          </p:cNvPr>
          <p:cNvSpPr/>
          <p:nvPr/>
        </p:nvSpPr>
        <p:spPr>
          <a:xfrm>
            <a:off x="1867981" y="1698366"/>
            <a:ext cx="2285434" cy="369332"/>
          </a:xfrm>
          <a:prstGeom prst="rect">
            <a:avLst/>
          </a:prstGeom>
          <a:noFill/>
        </p:spPr>
        <p:txBody>
          <a:bodyPr wrap="none" lIns="91440" tIns="45720" rIns="91440" bIns="45720">
            <a:spAutoFit/>
          </a:bodyPr>
          <a:lstStyle/>
          <a:p>
            <a:r>
              <a:rPr lang="en-US"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Google’s Titan-M Chip</a:t>
            </a:r>
          </a:p>
        </p:txBody>
      </p:sp>
      <p:sp>
        <p:nvSpPr>
          <p:cNvPr id="86" name="TextBox 85">
            <a:extLst>
              <a:ext uri="{FF2B5EF4-FFF2-40B4-BE49-F238E27FC236}">
                <a16:creationId xmlns:a16="http://schemas.microsoft.com/office/drawing/2014/main" id="{C3475FC3-23D1-ECC2-A9D0-17C20B3D3B9C}"/>
              </a:ext>
            </a:extLst>
          </p:cNvPr>
          <p:cNvSpPr txBox="1"/>
          <p:nvPr/>
        </p:nvSpPr>
        <p:spPr>
          <a:xfrm>
            <a:off x="1874595" y="1964618"/>
            <a:ext cx="2612819" cy="553998"/>
          </a:xfrm>
          <a:prstGeom prst="rect">
            <a:avLst/>
          </a:prstGeom>
          <a:noFill/>
        </p:spPr>
        <p:txBody>
          <a:bodyPr wrap="square" rtlCol="0">
            <a:spAutoFit/>
          </a:bodyPr>
          <a:lstStyle/>
          <a:p>
            <a:r>
              <a:rPr lang="en-US" sz="1000" dirty="0"/>
              <a:t>Versatile Architectural Approach Which Extends Cyber Security Compartmentalization.</a:t>
            </a:r>
          </a:p>
          <a:p>
            <a:r>
              <a:rPr lang="en-US" sz="1000" dirty="0"/>
              <a:t>THIS FINAL LINE IS REALLY LOW.</a:t>
            </a:r>
          </a:p>
        </p:txBody>
      </p:sp>
      <p:cxnSp>
        <p:nvCxnSpPr>
          <p:cNvPr id="69" name="Straight Connector 68">
            <a:extLst>
              <a:ext uri="{FF2B5EF4-FFF2-40B4-BE49-F238E27FC236}">
                <a16:creationId xmlns:a16="http://schemas.microsoft.com/office/drawing/2014/main" id="{A344E188-9EA9-9FD9-8969-C6BBAF563203}"/>
              </a:ext>
            </a:extLst>
          </p:cNvPr>
          <p:cNvCxnSpPr>
            <a:cxnSpLocks/>
          </p:cNvCxnSpPr>
          <p:nvPr/>
        </p:nvCxnSpPr>
        <p:spPr>
          <a:xfrm>
            <a:off x="1886850" y="1809286"/>
            <a:ext cx="0" cy="583394"/>
          </a:xfrm>
          <a:prstGeom prst="line">
            <a:avLst/>
          </a:prstGeom>
        </p:spPr>
        <p:style>
          <a:lnRef idx="3">
            <a:schemeClr val="accent4"/>
          </a:lnRef>
          <a:fillRef idx="0">
            <a:schemeClr val="accent4"/>
          </a:fillRef>
          <a:effectRef idx="2">
            <a:schemeClr val="accent4"/>
          </a:effectRef>
          <a:fontRef idx="minor">
            <a:schemeClr val="tx1"/>
          </a:fontRef>
        </p:style>
      </p:cxnSp>
      <p:pic>
        <p:nvPicPr>
          <p:cNvPr id="87" name="Picture 86">
            <a:extLst>
              <a:ext uri="{FF2B5EF4-FFF2-40B4-BE49-F238E27FC236}">
                <a16:creationId xmlns:a16="http://schemas.microsoft.com/office/drawing/2014/main" id="{179756AD-0D0D-2B54-EEFE-6737B0BA2031}"/>
              </a:ext>
            </a:extLst>
          </p:cNvPr>
          <p:cNvPicPr>
            <a:picLocks noChangeAspect="1"/>
          </p:cNvPicPr>
          <p:nvPr/>
        </p:nvPicPr>
        <p:blipFill>
          <a:blip r:embed="rId12"/>
          <a:stretch>
            <a:fillRect/>
          </a:stretch>
        </p:blipFill>
        <p:spPr>
          <a:xfrm>
            <a:off x="10880390" y="217715"/>
            <a:ext cx="1127724" cy="1127724"/>
          </a:xfrm>
          <a:prstGeom prst="rect">
            <a:avLst/>
          </a:prstGeom>
        </p:spPr>
      </p:pic>
      <p:pic>
        <p:nvPicPr>
          <p:cNvPr id="90" name="Picture 89">
            <a:extLst>
              <a:ext uri="{FF2B5EF4-FFF2-40B4-BE49-F238E27FC236}">
                <a16:creationId xmlns:a16="http://schemas.microsoft.com/office/drawing/2014/main" id="{E0AE4EB1-8754-24E6-7D7C-A460D969D263}"/>
              </a:ext>
            </a:extLst>
          </p:cNvPr>
          <p:cNvPicPr>
            <a:picLocks noChangeAspect="1"/>
          </p:cNvPicPr>
          <p:nvPr/>
        </p:nvPicPr>
        <p:blipFill>
          <a:blip r:embed="rId13"/>
          <a:stretch>
            <a:fillRect/>
          </a:stretch>
        </p:blipFill>
        <p:spPr>
          <a:xfrm>
            <a:off x="9420580" y="33049"/>
            <a:ext cx="1459810" cy="1490014"/>
          </a:xfrm>
          <a:prstGeom prst="rect">
            <a:avLst/>
          </a:prstGeom>
        </p:spPr>
      </p:pic>
      <p:pic>
        <p:nvPicPr>
          <p:cNvPr id="3" name="Picture 2">
            <a:extLst>
              <a:ext uri="{FF2B5EF4-FFF2-40B4-BE49-F238E27FC236}">
                <a16:creationId xmlns:a16="http://schemas.microsoft.com/office/drawing/2014/main" id="{BF2B5938-444E-BCC6-0AB8-D2E1AD12182B}"/>
              </a:ext>
            </a:extLst>
          </p:cNvPr>
          <p:cNvPicPr>
            <a:picLocks noChangeAspect="1"/>
          </p:cNvPicPr>
          <p:nvPr/>
        </p:nvPicPr>
        <p:blipFill>
          <a:blip r:embed="rId2"/>
          <a:stretch>
            <a:fillRect/>
          </a:stretch>
        </p:blipFill>
        <p:spPr>
          <a:xfrm>
            <a:off x="157765" y="3432464"/>
            <a:ext cx="5000267" cy="1640359"/>
          </a:xfrm>
          <a:prstGeom prst="rect">
            <a:avLst/>
          </a:prstGeom>
        </p:spPr>
      </p:pic>
      <p:sp>
        <p:nvSpPr>
          <p:cNvPr id="4" name="Rectangle 3">
            <a:extLst>
              <a:ext uri="{FF2B5EF4-FFF2-40B4-BE49-F238E27FC236}">
                <a16:creationId xmlns:a16="http://schemas.microsoft.com/office/drawing/2014/main" id="{68C47E51-F47B-CA1D-9585-63CC357457A1}"/>
              </a:ext>
            </a:extLst>
          </p:cNvPr>
          <p:cNvSpPr/>
          <p:nvPr/>
        </p:nvSpPr>
        <p:spPr>
          <a:xfrm>
            <a:off x="1910411" y="4285601"/>
            <a:ext cx="3173356" cy="7186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800A456-3E8A-9815-CAD5-FD9AC9C2C8D9}"/>
              </a:ext>
            </a:extLst>
          </p:cNvPr>
          <p:cNvSpPr/>
          <p:nvPr/>
        </p:nvSpPr>
        <p:spPr>
          <a:xfrm>
            <a:off x="1853821" y="3512674"/>
            <a:ext cx="3229946" cy="7312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6D8F54E-5CC9-77A2-D36F-9970A7B64FA3}"/>
              </a:ext>
            </a:extLst>
          </p:cNvPr>
          <p:cNvSpPr/>
          <p:nvPr/>
        </p:nvSpPr>
        <p:spPr>
          <a:xfrm>
            <a:off x="235309" y="3512674"/>
            <a:ext cx="1618512" cy="14915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0CAF993-BCBF-ED85-2001-39709EAD3081}"/>
              </a:ext>
            </a:extLst>
          </p:cNvPr>
          <p:cNvPicPr>
            <a:picLocks noChangeAspect="1"/>
          </p:cNvPicPr>
          <p:nvPr/>
        </p:nvPicPr>
        <p:blipFill>
          <a:blip r:embed="rId5"/>
          <a:stretch>
            <a:fillRect/>
          </a:stretch>
        </p:blipFill>
        <p:spPr>
          <a:xfrm>
            <a:off x="1911230" y="4371444"/>
            <a:ext cx="573862" cy="573862"/>
          </a:xfrm>
          <a:prstGeom prst="rect">
            <a:avLst/>
          </a:prstGeom>
        </p:spPr>
      </p:pic>
      <p:sp>
        <p:nvSpPr>
          <p:cNvPr id="12" name="TextBox 11">
            <a:extLst>
              <a:ext uri="{FF2B5EF4-FFF2-40B4-BE49-F238E27FC236}">
                <a16:creationId xmlns:a16="http://schemas.microsoft.com/office/drawing/2014/main" id="{BD9BE151-8F29-9D04-530E-3CFD3AA7AA3F}"/>
              </a:ext>
            </a:extLst>
          </p:cNvPr>
          <p:cNvSpPr txBox="1"/>
          <p:nvPr/>
        </p:nvSpPr>
        <p:spPr>
          <a:xfrm>
            <a:off x="3885686" y="4356381"/>
            <a:ext cx="854852" cy="577081"/>
          </a:xfrm>
          <a:prstGeom prst="rect">
            <a:avLst/>
          </a:prstGeom>
          <a:noFill/>
        </p:spPr>
        <p:txBody>
          <a:bodyPr wrap="square" rtlCol="0">
            <a:spAutoFit/>
          </a:bodyPr>
          <a:lstStyle/>
          <a:p>
            <a:r>
              <a:rPr lang="en-US" sz="1050" b="1" u="sng" dirty="0">
                <a:solidFill>
                  <a:srgbClr val="001457"/>
                </a:solidFill>
              </a:rPr>
              <a:t>Digital Logic</a:t>
            </a:r>
          </a:p>
          <a:p>
            <a:r>
              <a:rPr lang="en-US" sz="1050" b="1" dirty="0">
                <a:solidFill>
                  <a:srgbClr val="001457"/>
                </a:solidFill>
              </a:rPr>
              <a:t>Physical</a:t>
            </a:r>
          </a:p>
          <a:p>
            <a:r>
              <a:rPr lang="en-US" sz="1050" b="1" dirty="0">
                <a:solidFill>
                  <a:srgbClr val="001457"/>
                </a:solidFill>
              </a:rPr>
              <a:t>Encryption</a:t>
            </a:r>
          </a:p>
        </p:txBody>
      </p:sp>
      <p:cxnSp>
        <p:nvCxnSpPr>
          <p:cNvPr id="18" name="Straight Connector 17">
            <a:extLst>
              <a:ext uri="{FF2B5EF4-FFF2-40B4-BE49-F238E27FC236}">
                <a16:creationId xmlns:a16="http://schemas.microsoft.com/office/drawing/2014/main" id="{85CEA849-2F1D-349C-06D2-BEE7D363DB90}"/>
              </a:ext>
            </a:extLst>
          </p:cNvPr>
          <p:cNvCxnSpPr>
            <a:cxnSpLocks/>
          </p:cNvCxnSpPr>
          <p:nvPr/>
        </p:nvCxnSpPr>
        <p:spPr>
          <a:xfrm>
            <a:off x="3923786" y="4356381"/>
            <a:ext cx="0" cy="577081"/>
          </a:xfrm>
          <a:prstGeom prst="line">
            <a:avLst/>
          </a:prstGeom>
          <a:ln>
            <a:solidFill>
              <a:srgbClr val="001457"/>
            </a:solidFill>
          </a:ln>
        </p:spPr>
        <p:style>
          <a:lnRef idx="3">
            <a:schemeClr val="accent4"/>
          </a:lnRef>
          <a:fillRef idx="0">
            <a:schemeClr val="accent4"/>
          </a:fillRef>
          <a:effectRef idx="2">
            <a:schemeClr val="accent4"/>
          </a:effectRef>
          <a:fontRef idx="minor">
            <a:schemeClr val="tx1"/>
          </a:fontRef>
        </p:style>
      </p:cxnSp>
      <p:pic>
        <p:nvPicPr>
          <p:cNvPr id="19" name="Picture 18">
            <a:extLst>
              <a:ext uri="{FF2B5EF4-FFF2-40B4-BE49-F238E27FC236}">
                <a16:creationId xmlns:a16="http://schemas.microsoft.com/office/drawing/2014/main" id="{77E49B6D-A4B0-B228-9243-E015A6DC9BBB}"/>
              </a:ext>
            </a:extLst>
          </p:cNvPr>
          <p:cNvPicPr>
            <a:picLocks noChangeAspect="1"/>
          </p:cNvPicPr>
          <p:nvPr/>
        </p:nvPicPr>
        <p:blipFill>
          <a:blip r:embed="rId6"/>
          <a:stretch>
            <a:fillRect/>
          </a:stretch>
        </p:blipFill>
        <p:spPr>
          <a:xfrm>
            <a:off x="2492842" y="4324137"/>
            <a:ext cx="1213367" cy="204500"/>
          </a:xfrm>
          <a:prstGeom prst="rect">
            <a:avLst/>
          </a:prstGeom>
        </p:spPr>
      </p:pic>
      <p:pic>
        <p:nvPicPr>
          <p:cNvPr id="20" name="Picture 19">
            <a:extLst>
              <a:ext uri="{FF2B5EF4-FFF2-40B4-BE49-F238E27FC236}">
                <a16:creationId xmlns:a16="http://schemas.microsoft.com/office/drawing/2014/main" id="{08CB7122-C468-9050-9F20-A6CEEEF1C4A3}"/>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397" b="98016" l="1154" r="98077">
                        <a14:foregroundMark x1="2957" y1="59921" x2="2308" y2="49206"/>
                        <a14:foregroundMark x1="3053" y1="61508" x2="2981" y2="60317"/>
                        <a14:foregroundMark x1="3077" y1="61905" x2="3053" y2="61508"/>
                        <a14:foregroundMark x1="3533" y1="39025" x2="6923" y2="30952"/>
                        <a14:foregroundMark x1="1923" y1="42857" x2="2638" y2="41153"/>
                        <a14:foregroundMark x1="7692" y1="28175" x2="19615" y2="17460"/>
                        <a14:foregroundMark x1="10000" y1="25000" x2="15000" y2="16667"/>
                        <a14:foregroundMark x1="4231" y1="32143" x2="7308" y2="25794"/>
                        <a14:foregroundMark x1="8077" y1="25397" x2="12308" y2="18651"/>
                        <a14:foregroundMark x1="11154" y1="20238" x2="21538" y2="11508"/>
                        <a14:foregroundMark x1="16538" y1="15476" x2="21923" y2="9524"/>
                        <a14:foregroundMark x1="25000" y1="9127" x2="34298" y2="5701"/>
                        <a14:foregroundMark x1="23077" y1="9127" x2="33966" y2="2929"/>
                        <a14:foregroundMark x1="39316" y1="2355" x2="45769" y2="397"/>
                        <a14:foregroundMark x1="37101" y1="3027" x2="38370" y2="2642"/>
                        <a14:foregroundMark x1="32692" y1="4365" x2="34734" y2="3745"/>
                        <a14:foregroundMark x1="45385" y1="2778" x2="55000" y2="3175"/>
                        <a14:foregroundMark x1="53077" y1="1984" x2="63599" y2="4858"/>
                        <a14:foregroundMark x1="67550" y1="5096" x2="73077" y2="7540"/>
                        <a14:foregroundMark x1="78077" y1="9921" x2="80000" y2="11508"/>
                        <a14:foregroundMark x1="74615" y1="7937" x2="77308" y2="10714"/>
                        <a14:foregroundMark x1="78077" y1="10714" x2="69615" y2="4365"/>
                        <a14:foregroundMark x1="76538" y1="9524" x2="87692" y2="18651"/>
                        <a14:foregroundMark x1="86154" y1="18254" x2="91538" y2="26587"/>
                        <a14:foregroundMark x1="88462" y1="20635" x2="93978" y2="31349"/>
                        <a14:foregroundMark x1="93074" y1="32815" x2="87308" y2="18651"/>
                        <a14:foregroundMark x1="95385" y1="38492" x2="93285" y2="33333"/>
                        <a14:foregroundMark x1="93858" y1="41991" x2="92308" y2="51587"/>
                        <a14:foregroundMark x1="95000" y1="34921" x2="94083" y2="40598"/>
                        <a14:foregroundMark x1="85385" y1="31349" x2="83077" y2="20635"/>
                        <a14:foregroundMark x1="80385" y1="19444" x2="78462" y2="34127"/>
                        <a14:foregroundMark x1="72692" y1="19444" x2="70385" y2="15476"/>
                        <a14:foregroundMark x1="74231" y1="16667" x2="81154" y2="46429"/>
                        <a14:foregroundMark x1="43726" y1="95185" x2="45000" y2="95635"/>
                        <a14:foregroundMark x1="30385" y1="90476" x2="38073" y2="93190"/>
                        <a14:foregroundMark x1="31923" y1="94048" x2="21923" y2="84127"/>
                        <a14:foregroundMark x1="18846" y1="86508" x2="11923" y2="75794"/>
                        <a14:foregroundMark x1="11923" y1="76587" x2="6538" y2="65079"/>
                        <a14:foregroundMark x1="5000" y1="63095" x2="8462" y2="75794"/>
                        <a14:foregroundMark x1="10769" y1="79762" x2="6923" y2="68254"/>
                        <a14:foregroundMark x1="4615" y1="67460" x2="7308" y2="74603"/>
                        <a14:foregroundMark x1="18462" y1="85317" x2="24231" y2="89683"/>
                        <a14:foregroundMark x1="27308" y1="93254" x2="21538" y2="88492"/>
                        <a14:foregroundMark x1="19615" y1="87698" x2="25385" y2="90476"/>
                        <a14:foregroundMark x1="22692" y1="90476" x2="19615" y2="88492"/>
                        <a14:foregroundMark x1="21538" y1="89683" x2="27692" y2="92857"/>
                        <a14:foregroundMark x1="42573" y1="96988" x2="44615" y2="97222"/>
                        <a14:foregroundMark x1="32062" y1="95783" x2="35886" y2="96221"/>
                        <a14:foregroundMark x1="45385" y1="97222" x2="58462" y2="97619"/>
                        <a14:foregroundMark x1="60385" y1="96825" x2="66538" y2="93254"/>
                        <a14:foregroundMark x1="67250" y1="92914" x2="69231" y2="92460"/>
                        <a14:foregroundMark x1="62308" y1="94048" x2="66173" y2="93162"/>
                        <a14:foregroundMark x1="70146" y1="93120" x2="76538" y2="88095"/>
                        <a14:foregroundMark x1="72512" y1="92369" x2="78462" y2="88492"/>
                        <a14:foregroundMark x1="80000" y1="88492" x2="83846" y2="84921"/>
                        <a14:foregroundMark x1="81923" y1="86905" x2="90000" y2="77778"/>
                        <a14:foregroundMark x1="84615" y1="84524" x2="87692" y2="80952"/>
                        <a14:foregroundMark x1="81538" y1="87698" x2="73462" y2="92460"/>
                        <a14:foregroundMark x1="72850" y1="93260" x2="78846" y2="90476"/>
                        <a14:foregroundMark x1="90000" y1="78571" x2="91923" y2="72619"/>
                        <a14:foregroundMark x1="95204" y1="67093" x2="95385" y2="66270"/>
                        <a14:foregroundMark x1="94074" y1="72222" x2="94814" y2="68861"/>
                        <a14:foregroundMark x1="93558" y1="74565" x2="94074" y2="72222"/>
                        <a14:foregroundMark x1="96795" y1="61508" x2="97308" y2="59127"/>
                        <a14:foregroundMark x1="95556" y1="67261" x2="96795" y2="61508"/>
                        <a14:foregroundMark x1="95000" y1="69841" x2="95174" y2="69033"/>
                        <a14:foregroundMark x1="3077" y1="36508" x2="3077" y2="37698"/>
                        <a14:foregroundMark x1="3077" y1="38095" x2="4231" y2="34127"/>
                        <a14:foregroundMark x1="3462" y1="34524" x2="2308" y2="37698"/>
                        <a14:foregroundMark x1="97308" y1="39286" x2="95271" y2="33333"/>
                        <a14:foregroundMark x1="94506" y1="31349" x2="91538" y2="24206"/>
                        <a14:foregroundMark x1="96154" y1="35317" x2="95330" y2="33333"/>
                        <a14:foregroundMark x1="95116" y1="33333" x2="97692" y2="38095"/>
                        <a14:foregroundMark x1="88462" y1="21032" x2="94043" y2="31349"/>
                        <a14:foregroundMark x1="94615" y1="31349" x2="91154" y2="22619"/>
                        <a14:foregroundMark x1="98077" y1="40079" x2="95402" y2="33333"/>
                        <a14:foregroundMark x1="90385" y1="21429" x2="87692" y2="18254"/>
                        <a14:foregroundMark x1="95851" y1="33333" x2="96538" y2="35317"/>
                        <a14:foregroundMark x1="94615" y1="29762" x2="95164" y2="31349"/>
                        <a14:foregroundMark x1="96218" y1="31349" x2="96154" y2="30952"/>
                        <a14:foregroundMark x1="96923" y1="35714" x2="96539" y2="33333"/>
                        <a14:foregroundMark x1="67692" y1="4365" x2="65631" y2="3302"/>
                        <a14:foregroundMark x1="37692" y1="97619" x2="39231" y2="97619"/>
                        <a14:foregroundMark x1="40000" y1="98016" x2="41538" y2="98016"/>
                        <a14:foregroundMark x1="70769" y1="94841" x2="71538" y2="94048"/>
                        <a14:foregroundMark x1="62308" y1="97619" x2="64231" y2="97222"/>
                        <a14:foregroundMark x1="96538" y1="65079" x2="96538" y2="63492"/>
                        <a14:foregroundMark x1="97308" y1="63889" x2="97308" y2="63095"/>
                        <a14:foregroundMark x1="88077" y1="81349" x2="87308" y2="81746"/>
                        <a14:foregroundMark x1="86923" y1="82937" x2="86154" y2="83333"/>
                        <a14:foregroundMark x1="91538" y1="76587" x2="91923" y2="75794"/>
                        <a14:foregroundMark x1="63846" y1="2381" x2="60385" y2="2381"/>
                        <a14:foregroundMark x1="3462" y1="65476" x2="3077" y2="62698"/>
                        <a14:foregroundMark x1="2308" y1="61905" x2="1923" y2="58730"/>
                        <a14:foregroundMark x1="28846" y1="94048" x2="30385" y2="94444"/>
                        <a14:foregroundMark x1="35385" y1="96825" x2="36923" y2="96825"/>
                        <a14:foregroundMark x1="40769" y1="98016" x2="42692" y2="98016"/>
                        <a14:backgroundMark x1="1520" y1="33805" x2="1923" y2="32143"/>
                        <a14:backgroundMark x1="1154" y1="37698" x2="0" y2="39683"/>
                        <a14:backgroundMark x1="769" y1="66270" x2="769" y2="65873"/>
                        <a14:backgroundMark x1="769" y1="64683" x2="0" y2="63095"/>
                        <a14:backgroundMark x1="69834" y1="98191" x2="70385" y2="98016"/>
                        <a14:backgroundMark x1="65385" y1="99603" x2="69325" y2="98352"/>
                        <a14:backgroundMark x1="33846" y1="98413" x2="31154" y2="98810"/>
                        <a14:backgroundMark x1="38351" y1="99046" x2="39330" y2="99102"/>
                        <a14:backgroundMark x1="35648" y1="98891" x2="36864" y2="98961"/>
                        <a14:backgroundMark x1="99231" y1="38889" x2="99615" y2="40079"/>
                        <a14:backgroundMark x1="66538" y1="397" x2="70385" y2="794"/>
                        <a14:backgroundMark x1="35000" y1="794" x2="33077" y2="1984"/>
                        <a14:backgroundMark x1="36538" y1="1190" x2="38462" y2="397"/>
                        <a14:backgroundMark x1="40000" y1="0" x2="40769" y2="0"/>
                        <a14:backgroundMark x1="64231" y1="794" x2="62705" y2="531"/>
                        <a14:backgroundMark x1="99615" y1="31349" x2="99615" y2="33333"/>
                        <a14:backgroundMark x1="98846" y1="35714" x2="98846" y2="34524"/>
                        <a14:backgroundMark x1="97960" y1="69686" x2="97692" y2="70238"/>
                        <a14:backgroundMark x1="98462" y1="68651" x2="98259" y2="69069"/>
                        <a14:backgroundMark x1="92692" y1="76587" x2="95000" y2="74603"/>
                        <a14:backgroundMark x1="95000" y1="72222" x2="95000" y2="72222"/>
                        <a14:backgroundMark x1="98401" y1="66638" x2="98846" y2="65873"/>
                        <a14:backgroundMark x1="97692" y1="67857" x2="98241" y2="66913"/>
                        <a14:backgroundMark x1="99231" y1="64683" x2="99615" y2="63095"/>
                        <a14:backgroundMark x1="769" y1="61508" x2="769" y2="61508"/>
                        <a14:backgroundMark x1="385" y1="59921" x2="385" y2="60317"/>
                        <a14:backgroundMark x1="63077" y1="99206" x2="64231" y2="98810"/>
                        <a14:backgroundMark x1="61923" y1="99206" x2="61923" y2="99206"/>
                        <a14:backgroundMark x1="99231" y1="61508" x2="99231" y2="61508"/>
                      </a14:backgroundRemoval>
                    </a14:imgEffect>
                  </a14:imgLayer>
                </a14:imgProps>
              </a:ext>
            </a:extLst>
          </a:blip>
          <a:stretch>
            <a:fillRect/>
          </a:stretch>
        </p:blipFill>
        <p:spPr>
          <a:xfrm>
            <a:off x="2968961" y="4535690"/>
            <a:ext cx="425133" cy="41205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1" name="Picture 20">
            <a:extLst>
              <a:ext uri="{FF2B5EF4-FFF2-40B4-BE49-F238E27FC236}">
                <a16:creationId xmlns:a16="http://schemas.microsoft.com/office/drawing/2014/main" id="{04824E25-7E17-4B78-6F14-BA2C463A3F71}"/>
              </a:ext>
            </a:extLst>
          </p:cNvPr>
          <p:cNvPicPr>
            <a:picLocks noChangeAspect="1"/>
          </p:cNvPicPr>
          <p:nvPr/>
        </p:nvPicPr>
        <p:blipFill>
          <a:blip r:embed="rId11"/>
          <a:stretch>
            <a:fillRect/>
          </a:stretch>
        </p:blipFill>
        <p:spPr>
          <a:xfrm>
            <a:off x="2502089" y="4539589"/>
            <a:ext cx="413918" cy="40425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2" name="Picture 21">
            <a:extLst>
              <a:ext uri="{FF2B5EF4-FFF2-40B4-BE49-F238E27FC236}">
                <a16:creationId xmlns:a16="http://schemas.microsoft.com/office/drawing/2014/main" id="{FC89EC50-3C8D-D0C0-EFE1-5DD0C289B9F2}"/>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2390" b="98008" l="2335" r="97665">
                        <a14:foregroundMark x1="12451" y1="72908" x2="4669" y2="47012"/>
                        <a14:foregroundMark x1="4669" y1="47012" x2="14008" y2="20319"/>
                        <a14:foregroundMark x1="14008" y1="20319" x2="44358" y2="5976"/>
                        <a14:foregroundMark x1="44358" y1="5976" x2="76654" y2="15936"/>
                        <a14:foregroundMark x1="76654" y1="15936" x2="94942" y2="40637"/>
                        <a14:foregroundMark x1="94942" y1="40637" x2="89494" y2="69323"/>
                        <a14:foregroundMark x1="89494" y1="69323" x2="68093" y2="90438"/>
                        <a14:foregroundMark x1="68093" y1="90438" x2="39689" y2="95219"/>
                        <a14:foregroundMark x1="39689" y1="95219" x2="16732" y2="77689"/>
                        <a14:foregroundMark x1="16732" y1="77689" x2="7393" y2="56574"/>
                        <a14:foregroundMark x1="8171" y1="72908" x2="5447" y2="43426"/>
                        <a14:foregroundMark x1="5447" y1="43426" x2="6615" y2="41833"/>
                        <a14:foregroundMark x1="2335" y1="57769" x2="3502" y2="45020"/>
                        <a14:foregroundMark x1="4280" y1="42629" x2="7782" y2="33865"/>
                        <a14:foregroundMark x1="3891" y1="38645" x2="7004" y2="32669"/>
                        <a14:foregroundMark x1="5837" y1="33865" x2="10895" y2="25100"/>
                        <a14:foregroundMark x1="6615" y1="29482" x2="10117" y2="24303"/>
                        <a14:foregroundMark x1="7782" y1="25896" x2="3113" y2="34661"/>
                        <a14:foregroundMark x1="3891" y1="33068" x2="18677" y2="14343"/>
                        <a14:foregroundMark x1="10895" y1="21912" x2="18677" y2="14741"/>
                        <a14:foregroundMark x1="7782" y1="24303" x2="15564" y2="15936"/>
                        <a14:foregroundMark x1="15175" y1="15936" x2="29183" y2="7171"/>
                        <a14:foregroundMark x1="21012" y1="11554" x2="33747" y2="4441"/>
                        <a14:foregroundMark x1="37461" y1="4097" x2="37743" y2="3984"/>
                        <a14:foregroundMark x1="35923" y1="4713" x2="37149" y2="4222"/>
                        <a14:foregroundMark x1="34346" y1="5345" x2="34774" y2="5173"/>
                        <a14:foregroundMark x1="19844" y1="11155" x2="34154" y2="5422"/>
                        <a14:foregroundMark x1="37228" y1="3723" x2="38911" y2="3187"/>
                        <a14:foregroundMark x1="36262" y1="4031" x2="36903" y2="3827"/>
                        <a14:foregroundMark x1="34088" y1="4723" x2="35175" y2="4377"/>
                        <a14:foregroundMark x1="21401" y1="8765" x2="33890" y2="4786"/>
                        <a14:foregroundMark x1="31128" y1="5179" x2="26459" y2="7171"/>
                        <a14:foregroundMark x1="15953" y1="16733" x2="9339" y2="23506"/>
                        <a14:foregroundMark x1="6615" y1="26693" x2="19844" y2="10757"/>
                        <a14:foregroundMark x1="15175" y1="15936" x2="5058" y2="27490"/>
                        <a14:foregroundMark x1="6226" y1="25498" x2="26848" y2="7968"/>
                        <a14:foregroundMark x1="17510" y1="83665" x2="10506" y2="72510"/>
                        <a14:foregroundMark x1="9728" y1="72510" x2="14008" y2="78884"/>
                        <a14:foregroundMark x1="14008" y1="81673" x2="9339" y2="72112"/>
                        <a14:foregroundMark x1="10895" y1="79283" x2="8171" y2="72510"/>
                        <a14:foregroundMark x1="8949" y1="74502" x2="5837" y2="67729"/>
                        <a14:foregroundMark x1="7004" y1="71315" x2="4669" y2="64940"/>
                        <a14:foregroundMark x1="4669" y1="66932" x2="8171" y2="73705"/>
                        <a14:foregroundMark x1="8171" y1="72112" x2="8171" y2="76494"/>
                        <a14:foregroundMark x1="5447" y1="69323" x2="5837" y2="72510"/>
                        <a14:foregroundMark x1="12451" y1="82072" x2="15564" y2="83665"/>
                        <a14:foregroundMark x1="15175" y1="83267" x2="17899" y2="85259"/>
                        <a14:foregroundMark x1="16342" y1="84861" x2="16732" y2="86454"/>
                        <a14:foregroundMark x1="17899" y1="86853" x2="21790" y2="88845"/>
                        <a14:foregroundMark x1="20623" y1="89641" x2="22957" y2="91633"/>
                        <a14:foregroundMark x1="23735" y1="91235" x2="28405" y2="92829"/>
                        <a14:foregroundMark x1="25292" y1="92032" x2="29572" y2="94024"/>
                        <a14:foregroundMark x1="32572" y1="95267" x2="33463" y2="95618"/>
                        <a14:foregroundMark x1="28405" y1="93625" x2="28965" y2="93846"/>
                        <a14:foregroundMark x1="35438" y1="96026" x2="41245" y2="98008"/>
                        <a14:foregroundMark x1="34241" y1="95618" x2="34475" y2="95698"/>
                        <a14:foregroundMark x1="65483" y1="94962" x2="65759" y2="94821"/>
                        <a14:foregroundMark x1="61089" y1="97211" x2="63926" y2="95759"/>
                        <a14:foregroundMark x1="66291" y1="95879" x2="67785" y2="95408"/>
                        <a14:foregroundMark x1="70428" y1="93625" x2="73930" y2="92032"/>
                        <a14:foregroundMark x1="71984" y1="93625" x2="76265" y2="90040"/>
                        <a14:foregroundMark x1="75486" y1="92829" x2="80545" y2="88845"/>
                        <a14:foregroundMark x1="80156" y1="88845" x2="85992" y2="82470"/>
                        <a14:foregroundMark x1="85603" y1="83665" x2="89105" y2="79681"/>
                        <a14:foregroundMark x1="88716" y1="80478" x2="92996" y2="73307"/>
                        <a14:foregroundMark x1="92218" y1="75697" x2="94553" y2="68127"/>
                        <a14:foregroundMark x1="95510" y1="65339" x2="98054" y2="58566"/>
                        <a14:foregroundMark x1="94163" y1="68924" x2="95510" y2="65339"/>
                        <a14:foregroundMark x1="94148" y1="31474" x2="87938" y2="23904"/>
                        <a14:foregroundMark x1="96109" y1="33865" x2="94801" y2="32271"/>
                        <a14:foregroundMark x1="83658" y1="18327" x2="76654" y2="13147"/>
                        <a14:foregroundMark x1="60311" y1="6375" x2="75097" y2="10359"/>
                        <a14:foregroundMark x1="69261" y1="6375" x2="80156" y2="10757"/>
                        <a14:foregroundMark x1="79767" y1="12351" x2="89883" y2="19920"/>
                        <a14:foregroundMark x1="90272" y1="21912" x2="94553" y2="29482"/>
                        <a14:foregroundMark x1="76654" y1="9562" x2="72374" y2="5976"/>
                        <a14:foregroundMark x1="76265" y1="8765" x2="85214" y2="13944"/>
                        <a14:foregroundMark x1="78599" y1="9960" x2="72763" y2="6773"/>
                        <a14:foregroundMark x1="71240" y1="5172" x2="77043" y2="7968"/>
                        <a14:foregroundMark x1="47471" y1="90040" x2="55253" y2="85259"/>
                        <a14:foregroundMark x1="61089" y1="88845" x2="62646" y2="88446"/>
                        <a14:foregroundMark x1="65759" y1="3187" x2="62646" y2="2789"/>
                        <a14:foregroundMark x1="63035" y1="2390" x2="61868" y2="2390"/>
                        <a14:foregroundMark x1="36576" y1="2390" x2="35409" y2="2789"/>
                        <a14:foregroundMark x1="33074" y1="3984" x2="32685" y2="3984"/>
                        <a14:foregroundMark x1="3891" y1="64940" x2="3502" y2="63347"/>
                        <a14:foregroundMark x1="2724" y1="63745" x2="2335" y2="62948"/>
                        <a14:foregroundMark x1="2724" y1="65339" x2="3891" y2="67729"/>
                        <a14:foregroundMark x1="4280" y1="67729" x2="5058" y2="69323"/>
                        <a14:foregroundMark x1="94553" y1="70916" x2="94942" y2="69721"/>
                        <a14:backgroundMark x1="0" y1="33068" x2="778" y2="30279"/>
                        <a14:backgroundMark x1="302" y1="66488" x2="0" y2="64940"/>
                        <a14:backgroundMark x1="99611" y1="66932" x2="99611" y2="66534"/>
                        <a14:backgroundMark x1="68872" y1="98805" x2="67315" y2="99602"/>
                        <a14:backgroundMark x1="32296" y1="99203" x2="33463" y2="99203"/>
                        <a14:backgroundMark x1="389" y1="64143" x2="389" y2="61355"/>
                        <a14:backgroundMark x1="99611" y1="31474" x2="99611" y2="32271"/>
                        <a14:backgroundMark x1="69261" y1="797" x2="68093" y2="0"/>
                        <a14:backgroundMark x1="32296" y1="398" x2="31907" y2="0"/>
                        <a14:backgroundMark x1="33330" y1="131" x2="33074" y2="0"/>
                        <a14:backgroundMark x1="66148" y1="0" x2="66148" y2="0"/>
                        <a14:backgroundMark x1="64591" y1="398" x2="64202" y2="398"/>
                        <a14:backgroundMark x1="37743" y1="398" x2="38521" y2="398"/>
                        <a14:backgroundMark x1="35019" y1="99203" x2="32296" y2="99203"/>
                        <a14:backgroundMark x1="65370" y1="99602" x2="68482" y2="99203"/>
                        <a14:backgroundMark x1="98833" y1="65339" x2="98833" y2="65339"/>
                      </a14:backgroundRemoval>
                    </a14:imgEffect>
                  </a14:imgLayer>
                </a14:imgProps>
              </a:ext>
            </a:extLst>
          </a:blip>
          <a:stretch>
            <a:fillRect/>
          </a:stretch>
        </p:blipFill>
        <p:spPr>
          <a:xfrm>
            <a:off x="3444048" y="4543011"/>
            <a:ext cx="425133" cy="41963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5" name="Rectangle 24">
            <a:extLst>
              <a:ext uri="{FF2B5EF4-FFF2-40B4-BE49-F238E27FC236}">
                <a16:creationId xmlns:a16="http://schemas.microsoft.com/office/drawing/2014/main" id="{99B13B6C-32DF-3F47-6248-4BA67C4B4DB4}"/>
              </a:ext>
            </a:extLst>
          </p:cNvPr>
          <p:cNvSpPr/>
          <p:nvPr/>
        </p:nvSpPr>
        <p:spPr>
          <a:xfrm>
            <a:off x="1867981" y="3471729"/>
            <a:ext cx="579005" cy="369332"/>
          </a:xfrm>
          <a:prstGeom prst="rect">
            <a:avLst/>
          </a:prstGeom>
          <a:noFill/>
        </p:spPr>
        <p:txBody>
          <a:bodyPr wrap="none" lIns="91440" tIns="45720" rIns="91440" bIns="45720">
            <a:spAutoFit/>
          </a:bodyPr>
          <a:lstStyle/>
          <a:p>
            <a:r>
              <a:rPr lang="en-US"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Goo</a:t>
            </a:r>
          </a:p>
        </p:txBody>
      </p:sp>
      <p:sp>
        <p:nvSpPr>
          <p:cNvPr id="26" name="TextBox 25">
            <a:extLst>
              <a:ext uri="{FF2B5EF4-FFF2-40B4-BE49-F238E27FC236}">
                <a16:creationId xmlns:a16="http://schemas.microsoft.com/office/drawing/2014/main" id="{1F26A30B-5563-4588-2B21-2D92DF357476}"/>
              </a:ext>
            </a:extLst>
          </p:cNvPr>
          <p:cNvSpPr txBox="1"/>
          <p:nvPr/>
        </p:nvSpPr>
        <p:spPr>
          <a:xfrm>
            <a:off x="1874595" y="3726106"/>
            <a:ext cx="2612819" cy="246221"/>
          </a:xfrm>
          <a:prstGeom prst="rect">
            <a:avLst/>
          </a:prstGeom>
          <a:noFill/>
        </p:spPr>
        <p:txBody>
          <a:bodyPr wrap="square" rtlCol="0">
            <a:spAutoFit/>
          </a:bodyPr>
          <a:lstStyle/>
          <a:p>
            <a:r>
              <a:rPr lang="en-US" sz="1000" dirty="0"/>
              <a:t>Versatile</a:t>
            </a:r>
          </a:p>
        </p:txBody>
      </p:sp>
      <p:cxnSp>
        <p:nvCxnSpPr>
          <p:cNvPr id="27" name="Straight Connector 26">
            <a:extLst>
              <a:ext uri="{FF2B5EF4-FFF2-40B4-BE49-F238E27FC236}">
                <a16:creationId xmlns:a16="http://schemas.microsoft.com/office/drawing/2014/main" id="{33E41E87-C4CE-A860-6632-524FCF935900}"/>
              </a:ext>
            </a:extLst>
          </p:cNvPr>
          <p:cNvCxnSpPr>
            <a:cxnSpLocks/>
          </p:cNvCxnSpPr>
          <p:nvPr/>
        </p:nvCxnSpPr>
        <p:spPr>
          <a:xfrm>
            <a:off x="1886850" y="3582649"/>
            <a:ext cx="0" cy="583394"/>
          </a:xfrm>
          <a:prstGeom prst="line">
            <a:avLst/>
          </a:prstGeom>
        </p:spPr>
        <p:style>
          <a:lnRef idx="3">
            <a:schemeClr val="accent4"/>
          </a:lnRef>
          <a:fillRef idx="0">
            <a:schemeClr val="accent4"/>
          </a:fillRef>
          <a:effectRef idx="2">
            <a:schemeClr val="accent4"/>
          </a:effectRef>
          <a:fontRef idx="minor">
            <a:schemeClr val="tx1"/>
          </a:fontRef>
        </p:style>
      </p:cxnSp>
      <p:pic>
        <p:nvPicPr>
          <p:cNvPr id="28" name="Picture 27">
            <a:extLst>
              <a:ext uri="{FF2B5EF4-FFF2-40B4-BE49-F238E27FC236}">
                <a16:creationId xmlns:a16="http://schemas.microsoft.com/office/drawing/2014/main" id="{00EAAD42-CA59-79C6-36E3-6A0B43D6528A}"/>
              </a:ext>
            </a:extLst>
          </p:cNvPr>
          <p:cNvPicPr>
            <a:picLocks noChangeAspect="1"/>
          </p:cNvPicPr>
          <p:nvPr/>
        </p:nvPicPr>
        <p:blipFill>
          <a:blip r:embed="rId2"/>
          <a:stretch>
            <a:fillRect/>
          </a:stretch>
        </p:blipFill>
        <p:spPr>
          <a:xfrm>
            <a:off x="157765" y="5190872"/>
            <a:ext cx="5000267" cy="1640359"/>
          </a:xfrm>
          <a:prstGeom prst="rect">
            <a:avLst/>
          </a:prstGeom>
        </p:spPr>
      </p:pic>
      <p:sp>
        <p:nvSpPr>
          <p:cNvPr id="29" name="Rectangle 28">
            <a:extLst>
              <a:ext uri="{FF2B5EF4-FFF2-40B4-BE49-F238E27FC236}">
                <a16:creationId xmlns:a16="http://schemas.microsoft.com/office/drawing/2014/main" id="{FFE8CE55-DD13-F203-0C6C-0AA409E06119}"/>
              </a:ext>
            </a:extLst>
          </p:cNvPr>
          <p:cNvSpPr/>
          <p:nvPr/>
        </p:nvSpPr>
        <p:spPr>
          <a:xfrm>
            <a:off x="1910411" y="6044009"/>
            <a:ext cx="3173356" cy="7186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8CC0A70-7EBC-AC9F-C02F-4854688B17F4}"/>
              </a:ext>
            </a:extLst>
          </p:cNvPr>
          <p:cNvSpPr/>
          <p:nvPr/>
        </p:nvSpPr>
        <p:spPr>
          <a:xfrm>
            <a:off x="1853821" y="5271082"/>
            <a:ext cx="3229946" cy="7312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665256C-B072-49F5-486A-503EDD9FE9E0}"/>
              </a:ext>
            </a:extLst>
          </p:cNvPr>
          <p:cNvSpPr/>
          <p:nvPr/>
        </p:nvSpPr>
        <p:spPr>
          <a:xfrm>
            <a:off x="235309" y="5271082"/>
            <a:ext cx="1618512" cy="14915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A09777C2-4227-2FDC-B229-CA9BECFA00F7}"/>
              </a:ext>
            </a:extLst>
          </p:cNvPr>
          <p:cNvPicPr>
            <a:picLocks noChangeAspect="1"/>
          </p:cNvPicPr>
          <p:nvPr/>
        </p:nvPicPr>
        <p:blipFill>
          <a:blip r:embed="rId5"/>
          <a:stretch>
            <a:fillRect/>
          </a:stretch>
        </p:blipFill>
        <p:spPr>
          <a:xfrm>
            <a:off x="1911230" y="6129852"/>
            <a:ext cx="573862" cy="573862"/>
          </a:xfrm>
          <a:prstGeom prst="rect">
            <a:avLst/>
          </a:prstGeom>
        </p:spPr>
      </p:pic>
      <p:sp>
        <p:nvSpPr>
          <p:cNvPr id="33" name="TextBox 32">
            <a:extLst>
              <a:ext uri="{FF2B5EF4-FFF2-40B4-BE49-F238E27FC236}">
                <a16:creationId xmlns:a16="http://schemas.microsoft.com/office/drawing/2014/main" id="{9547DA9D-E2A3-13F5-A86E-3EAAA53818C8}"/>
              </a:ext>
            </a:extLst>
          </p:cNvPr>
          <p:cNvSpPr txBox="1"/>
          <p:nvPr/>
        </p:nvSpPr>
        <p:spPr>
          <a:xfrm>
            <a:off x="3885686" y="6114789"/>
            <a:ext cx="854852" cy="577081"/>
          </a:xfrm>
          <a:prstGeom prst="rect">
            <a:avLst/>
          </a:prstGeom>
          <a:noFill/>
        </p:spPr>
        <p:txBody>
          <a:bodyPr wrap="square" rtlCol="0">
            <a:spAutoFit/>
          </a:bodyPr>
          <a:lstStyle/>
          <a:p>
            <a:r>
              <a:rPr lang="en-US" sz="1050" b="1" u="sng" dirty="0">
                <a:solidFill>
                  <a:srgbClr val="001457"/>
                </a:solidFill>
              </a:rPr>
              <a:t>Digital Logic</a:t>
            </a:r>
          </a:p>
          <a:p>
            <a:r>
              <a:rPr lang="en-US" sz="1050" b="1" dirty="0">
                <a:solidFill>
                  <a:srgbClr val="001457"/>
                </a:solidFill>
              </a:rPr>
              <a:t>Physical</a:t>
            </a:r>
          </a:p>
          <a:p>
            <a:r>
              <a:rPr lang="en-US" sz="1050" b="1" dirty="0">
                <a:solidFill>
                  <a:srgbClr val="001457"/>
                </a:solidFill>
              </a:rPr>
              <a:t>Encryption</a:t>
            </a:r>
          </a:p>
        </p:txBody>
      </p:sp>
      <p:cxnSp>
        <p:nvCxnSpPr>
          <p:cNvPr id="34" name="Straight Connector 33">
            <a:extLst>
              <a:ext uri="{FF2B5EF4-FFF2-40B4-BE49-F238E27FC236}">
                <a16:creationId xmlns:a16="http://schemas.microsoft.com/office/drawing/2014/main" id="{A9E1B16C-034F-AB81-C2BA-6ACC4190957F}"/>
              </a:ext>
            </a:extLst>
          </p:cNvPr>
          <p:cNvCxnSpPr>
            <a:cxnSpLocks/>
          </p:cNvCxnSpPr>
          <p:nvPr/>
        </p:nvCxnSpPr>
        <p:spPr>
          <a:xfrm>
            <a:off x="3923786" y="6114789"/>
            <a:ext cx="0" cy="577081"/>
          </a:xfrm>
          <a:prstGeom prst="line">
            <a:avLst/>
          </a:prstGeom>
          <a:ln>
            <a:solidFill>
              <a:srgbClr val="001457"/>
            </a:solidFill>
          </a:ln>
        </p:spPr>
        <p:style>
          <a:lnRef idx="3">
            <a:schemeClr val="accent4"/>
          </a:lnRef>
          <a:fillRef idx="0">
            <a:schemeClr val="accent4"/>
          </a:fillRef>
          <a:effectRef idx="2">
            <a:schemeClr val="accent4"/>
          </a:effectRef>
          <a:fontRef idx="minor">
            <a:schemeClr val="tx1"/>
          </a:fontRef>
        </p:style>
      </p:cxnSp>
      <p:pic>
        <p:nvPicPr>
          <p:cNvPr id="35" name="Picture 34">
            <a:extLst>
              <a:ext uri="{FF2B5EF4-FFF2-40B4-BE49-F238E27FC236}">
                <a16:creationId xmlns:a16="http://schemas.microsoft.com/office/drawing/2014/main" id="{A5F8C129-E713-7574-FFE1-A545848AB291}"/>
              </a:ext>
            </a:extLst>
          </p:cNvPr>
          <p:cNvPicPr>
            <a:picLocks noChangeAspect="1"/>
          </p:cNvPicPr>
          <p:nvPr/>
        </p:nvPicPr>
        <p:blipFill>
          <a:blip r:embed="rId6"/>
          <a:stretch>
            <a:fillRect/>
          </a:stretch>
        </p:blipFill>
        <p:spPr>
          <a:xfrm>
            <a:off x="2492842" y="6082545"/>
            <a:ext cx="1213367" cy="204500"/>
          </a:xfrm>
          <a:prstGeom prst="rect">
            <a:avLst/>
          </a:prstGeom>
        </p:spPr>
      </p:pic>
      <p:pic>
        <p:nvPicPr>
          <p:cNvPr id="36" name="Picture 35">
            <a:extLst>
              <a:ext uri="{FF2B5EF4-FFF2-40B4-BE49-F238E27FC236}">
                <a16:creationId xmlns:a16="http://schemas.microsoft.com/office/drawing/2014/main" id="{F2504CE4-DC51-5243-01C4-1EC17FB51509}"/>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397" b="98016" l="1154" r="98077">
                        <a14:foregroundMark x1="2957" y1="59921" x2="2308" y2="49206"/>
                        <a14:foregroundMark x1="3053" y1="61508" x2="2981" y2="60317"/>
                        <a14:foregroundMark x1="3077" y1="61905" x2="3053" y2="61508"/>
                        <a14:foregroundMark x1="3533" y1="39025" x2="6923" y2="30952"/>
                        <a14:foregroundMark x1="1923" y1="42857" x2="2638" y2="41153"/>
                        <a14:foregroundMark x1="7692" y1="28175" x2="19615" y2="17460"/>
                        <a14:foregroundMark x1="10000" y1="25000" x2="15000" y2="16667"/>
                        <a14:foregroundMark x1="4231" y1="32143" x2="7308" y2="25794"/>
                        <a14:foregroundMark x1="8077" y1="25397" x2="12308" y2="18651"/>
                        <a14:foregroundMark x1="11154" y1="20238" x2="21538" y2="11508"/>
                        <a14:foregroundMark x1="16538" y1="15476" x2="21923" y2="9524"/>
                        <a14:foregroundMark x1="25000" y1="9127" x2="34298" y2="5701"/>
                        <a14:foregroundMark x1="23077" y1="9127" x2="33966" y2="2929"/>
                        <a14:foregroundMark x1="39316" y1="2355" x2="45769" y2="397"/>
                        <a14:foregroundMark x1="37101" y1="3027" x2="38370" y2="2642"/>
                        <a14:foregroundMark x1="32692" y1="4365" x2="34734" y2="3745"/>
                        <a14:foregroundMark x1="45385" y1="2778" x2="55000" y2="3175"/>
                        <a14:foregroundMark x1="53077" y1="1984" x2="63599" y2="4858"/>
                        <a14:foregroundMark x1="67550" y1="5096" x2="73077" y2="7540"/>
                        <a14:foregroundMark x1="78077" y1="9921" x2="80000" y2="11508"/>
                        <a14:foregroundMark x1="74615" y1="7937" x2="77308" y2="10714"/>
                        <a14:foregroundMark x1="78077" y1="10714" x2="69615" y2="4365"/>
                        <a14:foregroundMark x1="76538" y1="9524" x2="87692" y2="18651"/>
                        <a14:foregroundMark x1="86154" y1="18254" x2="91538" y2="26587"/>
                        <a14:foregroundMark x1="88462" y1="20635" x2="93978" y2="31349"/>
                        <a14:foregroundMark x1="93074" y1="32815" x2="87308" y2="18651"/>
                        <a14:foregroundMark x1="95385" y1="38492" x2="93285" y2="33333"/>
                        <a14:foregroundMark x1="93858" y1="41991" x2="92308" y2="51587"/>
                        <a14:foregroundMark x1="95000" y1="34921" x2="94083" y2="40598"/>
                        <a14:foregroundMark x1="85385" y1="31349" x2="83077" y2="20635"/>
                        <a14:foregroundMark x1="80385" y1="19444" x2="78462" y2="34127"/>
                        <a14:foregroundMark x1="72692" y1="19444" x2="70385" y2="15476"/>
                        <a14:foregroundMark x1="74231" y1="16667" x2="81154" y2="46429"/>
                        <a14:foregroundMark x1="43726" y1="95185" x2="45000" y2="95635"/>
                        <a14:foregroundMark x1="30385" y1="90476" x2="38073" y2="93190"/>
                        <a14:foregroundMark x1="31923" y1="94048" x2="21923" y2="84127"/>
                        <a14:foregroundMark x1="18846" y1="86508" x2="11923" y2="75794"/>
                        <a14:foregroundMark x1="11923" y1="76587" x2="6538" y2="65079"/>
                        <a14:foregroundMark x1="5000" y1="63095" x2="8462" y2="75794"/>
                        <a14:foregroundMark x1="10769" y1="79762" x2="6923" y2="68254"/>
                        <a14:foregroundMark x1="4615" y1="67460" x2="7308" y2="74603"/>
                        <a14:foregroundMark x1="18462" y1="85317" x2="24231" y2="89683"/>
                        <a14:foregroundMark x1="27308" y1="93254" x2="21538" y2="88492"/>
                        <a14:foregroundMark x1="19615" y1="87698" x2="25385" y2="90476"/>
                        <a14:foregroundMark x1="22692" y1="90476" x2="19615" y2="88492"/>
                        <a14:foregroundMark x1="21538" y1="89683" x2="27692" y2="92857"/>
                        <a14:foregroundMark x1="42573" y1="96988" x2="44615" y2="97222"/>
                        <a14:foregroundMark x1="32062" y1="95783" x2="35886" y2="96221"/>
                        <a14:foregroundMark x1="45385" y1="97222" x2="58462" y2="97619"/>
                        <a14:foregroundMark x1="60385" y1="96825" x2="66538" y2="93254"/>
                        <a14:foregroundMark x1="67250" y1="92914" x2="69231" y2="92460"/>
                        <a14:foregroundMark x1="62308" y1="94048" x2="66173" y2="93162"/>
                        <a14:foregroundMark x1="70146" y1="93120" x2="76538" y2="88095"/>
                        <a14:foregroundMark x1="72512" y1="92369" x2="78462" y2="88492"/>
                        <a14:foregroundMark x1="80000" y1="88492" x2="83846" y2="84921"/>
                        <a14:foregroundMark x1="81923" y1="86905" x2="90000" y2="77778"/>
                        <a14:foregroundMark x1="84615" y1="84524" x2="87692" y2="80952"/>
                        <a14:foregroundMark x1="81538" y1="87698" x2="73462" y2="92460"/>
                        <a14:foregroundMark x1="72850" y1="93260" x2="78846" y2="90476"/>
                        <a14:foregroundMark x1="90000" y1="78571" x2="91923" y2="72619"/>
                        <a14:foregroundMark x1="95204" y1="67093" x2="95385" y2="66270"/>
                        <a14:foregroundMark x1="94074" y1="72222" x2="94814" y2="68861"/>
                        <a14:foregroundMark x1="93558" y1="74565" x2="94074" y2="72222"/>
                        <a14:foregroundMark x1="96795" y1="61508" x2="97308" y2="59127"/>
                        <a14:foregroundMark x1="95556" y1="67261" x2="96795" y2="61508"/>
                        <a14:foregroundMark x1="95000" y1="69841" x2="95174" y2="69033"/>
                        <a14:foregroundMark x1="3077" y1="36508" x2="3077" y2="37698"/>
                        <a14:foregroundMark x1="3077" y1="38095" x2="4231" y2="34127"/>
                        <a14:foregroundMark x1="3462" y1="34524" x2="2308" y2="37698"/>
                        <a14:foregroundMark x1="97308" y1="39286" x2="95271" y2="33333"/>
                        <a14:foregroundMark x1="94506" y1="31349" x2="91538" y2="24206"/>
                        <a14:foregroundMark x1="96154" y1="35317" x2="95330" y2="33333"/>
                        <a14:foregroundMark x1="95116" y1="33333" x2="97692" y2="38095"/>
                        <a14:foregroundMark x1="88462" y1="21032" x2="94043" y2="31349"/>
                        <a14:foregroundMark x1="94615" y1="31349" x2="91154" y2="22619"/>
                        <a14:foregroundMark x1="98077" y1="40079" x2="95402" y2="33333"/>
                        <a14:foregroundMark x1="90385" y1="21429" x2="87692" y2="18254"/>
                        <a14:foregroundMark x1="95851" y1="33333" x2="96538" y2="35317"/>
                        <a14:foregroundMark x1="94615" y1="29762" x2="95164" y2="31349"/>
                        <a14:foregroundMark x1="96218" y1="31349" x2="96154" y2="30952"/>
                        <a14:foregroundMark x1="96923" y1="35714" x2="96539" y2="33333"/>
                        <a14:foregroundMark x1="67692" y1="4365" x2="65631" y2="3302"/>
                        <a14:foregroundMark x1="37692" y1="97619" x2="39231" y2="97619"/>
                        <a14:foregroundMark x1="40000" y1="98016" x2="41538" y2="98016"/>
                        <a14:foregroundMark x1="70769" y1="94841" x2="71538" y2="94048"/>
                        <a14:foregroundMark x1="62308" y1="97619" x2="64231" y2="97222"/>
                        <a14:foregroundMark x1="96538" y1="65079" x2="96538" y2="63492"/>
                        <a14:foregroundMark x1="97308" y1="63889" x2="97308" y2="63095"/>
                        <a14:foregroundMark x1="88077" y1="81349" x2="87308" y2="81746"/>
                        <a14:foregroundMark x1="86923" y1="82937" x2="86154" y2="83333"/>
                        <a14:foregroundMark x1="91538" y1="76587" x2="91923" y2="75794"/>
                        <a14:foregroundMark x1="63846" y1="2381" x2="60385" y2="2381"/>
                        <a14:foregroundMark x1="3462" y1="65476" x2="3077" y2="62698"/>
                        <a14:foregroundMark x1="2308" y1="61905" x2="1923" y2="58730"/>
                        <a14:foregroundMark x1="28846" y1="94048" x2="30385" y2="94444"/>
                        <a14:foregroundMark x1="35385" y1="96825" x2="36923" y2="96825"/>
                        <a14:foregroundMark x1="40769" y1="98016" x2="42692" y2="98016"/>
                        <a14:backgroundMark x1="1520" y1="33805" x2="1923" y2="32143"/>
                        <a14:backgroundMark x1="1154" y1="37698" x2="0" y2="39683"/>
                        <a14:backgroundMark x1="769" y1="66270" x2="769" y2="65873"/>
                        <a14:backgroundMark x1="769" y1="64683" x2="0" y2="63095"/>
                        <a14:backgroundMark x1="69834" y1="98191" x2="70385" y2="98016"/>
                        <a14:backgroundMark x1="65385" y1="99603" x2="69325" y2="98352"/>
                        <a14:backgroundMark x1="33846" y1="98413" x2="31154" y2="98810"/>
                        <a14:backgroundMark x1="38351" y1="99046" x2="39330" y2="99102"/>
                        <a14:backgroundMark x1="35648" y1="98891" x2="36864" y2="98961"/>
                        <a14:backgroundMark x1="99231" y1="38889" x2="99615" y2="40079"/>
                        <a14:backgroundMark x1="66538" y1="397" x2="70385" y2="794"/>
                        <a14:backgroundMark x1="35000" y1="794" x2="33077" y2="1984"/>
                        <a14:backgroundMark x1="36538" y1="1190" x2="38462" y2="397"/>
                        <a14:backgroundMark x1="40000" y1="0" x2="40769" y2="0"/>
                        <a14:backgroundMark x1="64231" y1="794" x2="62705" y2="531"/>
                        <a14:backgroundMark x1="99615" y1="31349" x2="99615" y2="33333"/>
                        <a14:backgroundMark x1="98846" y1="35714" x2="98846" y2="34524"/>
                        <a14:backgroundMark x1="97960" y1="69686" x2="97692" y2="70238"/>
                        <a14:backgroundMark x1="98462" y1="68651" x2="98259" y2="69069"/>
                        <a14:backgroundMark x1="92692" y1="76587" x2="95000" y2="74603"/>
                        <a14:backgroundMark x1="95000" y1="72222" x2="95000" y2="72222"/>
                        <a14:backgroundMark x1="98401" y1="66638" x2="98846" y2="65873"/>
                        <a14:backgroundMark x1="97692" y1="67857" x2="98241" y2="66913"/>
                        <a14:backgroundMark x1="99231" y1="64683" x2="99615" y2="63095"/>
                        <a14:backgroundMark x1="769" y1="61508" x2="769" y2="61508"/>
                        <a14:backgroundMark x1="385" y1="59921" x2="385" y2="60317"/>
                        <a14:backgroundMark x1="63077" y1="99206" x2="64231" y2="98810"/>
                        <a14:backgroundMark x1="61923" y1="99206" x2="61923" y2="99206"/>
                        <a14:backgroundMark x1="99231" y1="61508" x2="99231" y2="61508"/>
                      </a14:backgroundRemoval>
                    </a14:imgEffect>
                  </a14:imgLayer>
                </a14:imgProps>
              </a:ext>
            </a:extLst>
          </a:blip>
          <a:stretch>
            <a:fillRect/>
          </a:stretch>
        </p:blipFill>
        <p:spPr>
          <a:xfrm>
            <a:off x="2968961" y="6294098"/>
            <a:ext cx="425133" cy="41205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7" name="Picture 36">
            <a:extLst>
              <a:ext uri="{FF2B5EF4-FFF2-40B4-BE49-F238E27FC236}">
                <a16:creationId xmlns:a16="http://schemas.microsoft.com/office/drawing/2014/main" id="{392A9DB3-6470-2989-68B7-71F5630A84DB}"/>
              </a:ext>
            </a:extLst>
          </p:cNvPr>
          <p:cNvPicPr>
            <a:picLocks noChangeAspect="1"/>
          </p:cNvPicPr>
          <p:nvPr/>
        </p:nvPicPr>
        <p:blipFill>
          <a:blip r:embed="rId11"/>
          <a:stretch>
            <a:fillRect/>
          </a:stretch>
        </p:blipFill>
        <p:spPr>
          <a:xfrm>
            <a:off x="2502089" y="6297997"/>
            <a:ext cx="413918" cy="40425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8" name="Picture 37">
            <a:extLst>
              <a:ext uri="{FF2B5EF4-FFF2-40B4-BE49-F238E27FC236}">
                <a16:creationId xmlns:a16="http://schemas.microsoft.com/office/drawing/2014/main" id="{C355F9BE-CC29-9EDD-9A6B-CC193BEC9667}"/>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2390" b="98008" l="2335" r="97665">
                        <a14:foregroundMark x1="12451" y1="72908" x2="4669" y2="47012"/>
                        <a14:foregroundMark x1="4669" y1="47012" x2="14008" y2="20319"/>
                        <a14:foregroundMark x1="14008" y1="20319" x2="44358" y2="5976"/>
                        <a14:foregroundMark x1="44358" y1="5976" x2="76654" y2="15936"/>
                        <a14:foregroundMark x1="76654" y1="15936" x2="94942" y2="40637"/>
                        <a14:foregroundMark x1="94942" y1="40637" x2="89494" y2="69323"/>
                        <a14:foregroundMark x1="89494" y1="69323" x2="68093" y2="90438"/>
                        <a14:foregroundMark x1="68093" y1="90438" x2="39689" y2="95219"/>
                        <a14:foregroundMark x1="39689" y1="95219" x2="16732" y2="77689"/>
                        <a14:foregroundMark x1="16732" y1="77689" x2="7393" y2="56574"/>
                        <a14:foregroundMark x1="8171" y1="72908" x2="5447" y2="43426"/>
                        <a14:foregroundMark x1="5447" y1="43426" x2="6615" y2="41833"/>
                        <a14:foregroundMark x1="2335" y1="57769" x2="3502" y2="45020"/>
                        <a14:foregroundMark x1="4280" y1="42629" x2="7782" y2="33865"/>
                        <a14:foregroundMark x1="3891" y1="38645" x2="7004" y2="32669"/>
                        <a14:foregroundMark x1="5837" y1="33865" x2="10895" y2="25100"/>
                        <a14:foregroundMark x1="6615" y1="29482" x2="10117" y2="24303"/>
                        <a14:foregroundMark x1="7782" y1="25896" x2="3113" y2="34661"/>
                        <a14:foregroundMark x1="3891" y1="33068" x2="18677" y2="14343"/>
                        <a14:foregroundMark x1="10895" y1="21912" x2="18677" y2="14741"/>
                        <a14:foregroundMark x1="7782" y1="24303" x2="15564" y2="15936"/>
                        <a14:foregroundMark x1="15175" y1="15936" x2="29183" y2="7171"/>
                        <a14:foregroundMark x1="21012" y1="11554" x2="33747" y2="4441"/>
                        <a14:foregroundMark x1="37461" y1="4097" x2="37743" y2="3984"/>
                        <a14:foregroundMark x1="35923" y1="4713" x2="37149" y2="4222"/>
                        <a14:foregroundMark x1="34346" y1="5345" x2="34774" y2="5173"/>
                        <a14:foregroundMark x1="19844" y1="11155" x2="34154" y2="5422"/>
                        <a14:foregroundMark x1="37228" y1="3723" x2="38911" y2="3187"/>
                        <a14:foregroundMark x1="36262" y1="4031" x2="36903" y2="3827"/>
                        <a14:foregroundMark x1="34088" y1="4723" x2="35175" y2="4377"/>
                        <a14:foregroundMark x1="21401" y1="8765" x2="33890" y2="4786"/>
                        <a14:foregroundMark x1="31128" y1="5179" x2="26459" y2="7171"/>
                        <a14:foregroundMark x1="15953" y1="16733" x2="9339" y2="23506"/>
                        <a14:foregroundMark x1="6615" y1="26693" x2="19844" y2="10757"/>
                        <a14:foregroundMark x1="15175" y1="15936" x2="5058" y2="27490"/>
                        <a14:foregroundMark x1="6226" y1="25498" x2="26848" y2="7968"/>
                        <a14:foregroundMark x1="17510" y1="83665" x2="10506" y2="72510"/>
                        <a14:foregroundMark x1="9728" y1="72510" x2="14008" y2="78884"/>
                        <a14:foregroundMark x1="14008" y1="81673" x2="9339" y2="72112"/>
                        <a14:foregroundMark x1="10895" y1="79283" x2="8171" y2="72510"/>
                        <a14:foregroundMark x1="8949" y1="74502" x2="5837" y2="67729"/>
                        <a14:foregroundMark x1="7004" y1="71315" x2="4669" y2="64940"/>
                        <a14:foregroundMark x1="4669" y1="66932" x2="8171" y2="73705"/>
                        <a14:foregroundMark x1="8171" y1="72112" x2="8171" y2="76494"/>
                        <a14:foregroundMark x1="5447" y1="69323" x2="5837" y2="72510"/>
                        <a14:foregroundMark x1="12451" y1="82072" x2="15564" y2="83665"/>
                        <a14:foregroundMark x1="15175" y1="83267" x2="17899" y2="85259"/>
                        <a14:foregroundMark x1="16342" y1="84861" x2="16732" y2="86454"/>
                        <a14:foregroundMark x1="17899" y1="86853" x2="21790" y2="88845"/>
                        <a14:foregroundMark x1="20623" y1="89641" x2="22957" y2="91633"/>
                        <a14:foregroundMark x1="23735" y1="91235" x2="28405" y2="92829"/>
                        <a14:foregroundMark x1="25292" y1="92032" x2="29572" y2="94024"/>
                        <a14:foregroundMark x1="32572" y1="95267" x2="33463" y2="95618"/>
                        <a14:foregroundMark x1="28405" y1="93625" x2="28965" y2="93846"/>
                        <a14:foregroundMark x1="35438" y1="96026" x2="41245" y2="98008"/>
                        <a14:foregroundMark x1="34241" y1="95618" x2="34475" y2="95698"/>
                        <a14:foregroundMark x1="65483" y1="94962" x2="65759" y2="94821"/>
                        <a14:foregroundMark x1="61089" y1="97211" x2="63926" y2="95759"/>
                        <a14:foregroundMark x1="66291" y1="95879" x2="67785" y2="95408"/>
                        <a14:foregroundMark x1="70428" y1="93625" x2="73930" y2="92032"/>
                        <a14:foregroundMark x1="71984" y1="93625" x2="76265" y2="90040"/>
                        <a14:foregroundMark x1="75486" y1="92829" x2="80545" y2="88845"/>
                        <a14:foregroundMark x1="80156" y1="88845" x2="85992" y2="82470"/>
                        <a14:foregroundMark x1="85603" y1="83665" x2="89105" y2="79681"/>
                        <a14:foregroundMark x1="88716" y1="80478" x2="92996" y2="73307"/>
                        <a14:foregroundMark x1="92218" y1="75697" x2="94553" y2="68127"/>
                        <a14:foregroundMark x1="95510" y1="65339" x2="98054" y2="58566"/>
                        <a14:foregroundMark x1="94163" y1="68924" x2="95510" y2="65339"/>
                        <a14:foregroundMark x1="94148" y1="31474" x2="87938" y2="23904"/>
                        <a14:foregroundMark x1="96109" y1="33865" x2="94801" y2="32271"/>
                        <a14:foregroundMark x1="83658" y1="18327" x2="76654" y2="13147"/>
                        <a14:foregroundMark x1="60311" y1="6375" x2="75097" y2="10359"/>
                        <a14:foregroundMark x1="69261" y1="6375" x2="80156" y2="10757"/>
                        <a14:foregroundMark x1="79767" y1="12351" x2="89883" y2="19920"/>
                        <a14:foregroundMark x1="90272" y1="21912" x2="94553" y2="29482"/>
                        <a14:foregroundMark x1="76654" y1="9562" x2="72374" y2="5976"/>
                        <a14:foregroundMark x1="76265" y1="8765" x2="85214" y2="13944"/>
                        <a14:foregroundMark x1="78599" y1="9960" x2="72763" y2="6773"/>
                        <a14:foregroundMark x1="71240" y1="5172" x2="77043" y2="7968"/>
                        <a14:foregroundMark x1="47471" y1="90040" x2="55253" y2="85259"/>
                        <a14:foregroundMark x1="61089" y1="88845" x2="62646" y2="88446"/>
                        <a14:foregroundMark x1="65759" y1="3187" x2="62646" y2="2789"/>
                        <a14:foregroundMark x1="63035" y1="2390" x2="61868" y2="2390"/>
                        <a14:foregroundMark x1="36576" y1="2390" x2="35409" y2="2789"/>
                        <a14:foregroundMark x1="33074" y1="3984" x2="32685" y2="3984"/>
                        <a14:foregroundMark x1="3891" y1="64940" x2="3502" y2="63347"/>
                        <a14:foregroundMark x1="2724" y1="63745" x2="2335" y2="62948"/>
                        <a14:foregroundMark x1="2724" y1="65339" x2="3891" y2="67729"/>
                        <a14:foregroundMark x1="4280" y1="67729" x2="5058" y2="69323"/>
                        <a14:foregroundMark x1="94553" y1="70916" x2="94942" y2="69721"/>
                        <a14:backgroundMark x1="0" y1="33068" x2="778" y2="30279"/>
                        <a14:backgroundMark x1="302" y1="66488" x2="0" y2="64940"/>
                        <a14:backgroundMark x1="99611" y1="66932" x2="99611" y2="66534"/>
                        <a14:backgroundMark x1="68872" y1="98805" x2="67315" y2="99602"/>
                        <a14:backgroundMark x1="32296" y1="99203" x2="33463" y2="99203"/>
                        <a14:backgroundMark x1="389" y1="64143" x2="389" y2="61355"/>
                        <a14:backgroundMark x1="99611" y1="31474" x2="99611" y2="32271"/>
                        <a14:backgroundMark x1="69261" y1="797" x2="68093" y2="0"/>
                        <a14:backgroundMark x1="32296" y1="398" x2="31907" y2="0"/>
                        <a14:backgroundMark x1="33330" y1="131" x2="33074" y2="0"/>
                        <a14:backgroundMark x1="66148" y1="0" x2="66148" y2="0"/>
                        <a14:backgroundMark x1="64591" y1="398" x2="64202" y2="398"/>
                        <a14:backgroundMark x1="37743" y1="398" x2="38521" y2="398"/>
                        <a14:backgroundMark x1="35019" y1="99203" x2="32296" y2="99203"/>
                        <a14:backgroundMark x1="65370" y1="99602" x2="68482" y2="99203"/>
                        <a14:backgroundMark x1="98833" y1="65339" x2="98833" y2="65339"/>
                      </a14:backgroundRemoval>
                    </a14:imgEffect>
                  </a14:imgLayer>
                </a14:imgProps>
              </a:ext>
            </a:extLst>
          </a:blip>
          <a:stretch>
            <a:fillRect/>
          </a:stretch>
        </p:blipFill>
        <p:spPr>
          <a:xfrm>
            <a:off x="3444048" y="6301419"/>
            <a:ext cx="425133" cy="41963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9" name="Rectangle 38">
            <a:extLst>
              <a:ext uri="{FF2B5EF4-FFF2-40B4-BE49-F238E27FC236}">
                <a16:creationId xmlns:a16="http://schemas.microsoft.com/office/drawing/2014/main" id="{6D2A2B98-8865-D0B4-5F4F-EB143CBCB372}"/>
              </a:ext>
            </a:extLst>
          </p:cNvPr>
          <p:cNvSpPr/>
          <p:nvPr/>
        </p:nvSpPr>
        <p:spPr>
          <a:xfrm>
            <a:off x="1867981" y="5230137"/>
            <a:ext cx="579005" cy="369332"/>
          </a:xfrm>
          <a:prstGeom prst="rect">
            <a:avLst/>
          </a:prstGeom>
          <a:noFill/>
        </p:spPr>
        <p:txBody>
          <a:bodyPr wrap="none" lIns="91440" tIns="45720" rIns="91440" bIns="45720">
            <a:spAutoFit/>
          </a:bodyPr>
          <a:lstStyle/>
          <a:p>
            <a:r>
              <a:rPr lang="en-US"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Goo</a:t>
            </a:r>
          </a:p>
        </p:txBody>
      </p:sp>
      <p:sp>
        <p:nvSpPr>
          <p:cNvPr id="40" name="TextBox 39">
            <a:extLst>
              <a:ext uri="{FF2B5EF4-FFF2-40B4-BE49-F238E27FC236}">
                <a16:creationId xmlns:a16="http://schemas.microsoft.com/office/drawing/2014/main" id="{C0365735-6A3E-93D3-140F-FC46A6246113}"/>
              </a:ext>
            </a:extLst>
          </p:cNvPr>
          <p:cNvSpPr txBox="1"/>
          <p:nvPr/>
        </p:nvSpPr>
        <p:spPr>
          <a:xfrm>
            <a:off x="1874595" y="5484514"/>
            <a:ext cx="2612819" cy="246221"/>
          </a:xfrm>
          <a:prstGeom prst="rect">
            <a:avLst/>
          </a:prstGeom>
          <a:noFill/>
        </p:spPr>
        <p:txBody>
          <a:bodyPr wrap="square" rtlCol="0">
            <a:spAutoFit/>
          </a:bodyPr>
          <a:lstStyle/>
          <a:p>
            <a:r>
              <a:rPr lang="en-US" sz="1000" dirty="0"/>
              <a:t>Versatile</a:t>
            </a:r>
          </a:p>
        </p:txBody>
      </p:sp>
      <p:cxnSp>
        <p:nvCxnSpPr>
          <p:cNvPr id="41" name="Straight Connector 40">
            <a:extLst>
              <a:ext uri="{FF2B5EF4-FFF2-40B4-BE49-F238E27FC236}">
                <a16:creationId xmlns:a16="http://schemas.microsoft.com/office/drawing/2014/main" id="{50986933-800A-3C5E-EFAF-BDBD97E32BCD}"/>
              </a:ext>
            </a:extLst>
          </p:cNvPr>
          <p:cNvCxnSpPr>
            <a:cxnSpLocks/>
          </p:cNvCxnSpPr>
          <p:nvPr/>
        </p:nvCxnSpPr>
        <p:spPr>
          <a:xfrm>
            <a:off x="1886850" y="5341057"/>
            <a:ext cx="0" cy="583394"/>
          </a:xfrm>
          <a:prstGeom prst="line">
            <a:avLst/>
          </a:prstGeom>
        </p:spPr>
        <p:style>
          <a:lnRef idx="3">
            <a:schemeClr val="accent4"/>
          </a:lnRef>
          <a:fillRef idx="0">
            <a:schemeClr val="accent4"/>
          </a:fillRef>
          <a:effectRef idx="2">
            <a:schemeClr val="accent4"/>
          </a:effectRef>
          <a:fontRef idx="minor">
            <a:schemeClr val="tx1"/>
          </a:fontRef>
        </p:style>
      </p:cxnSp>
      <p:pic>
        <p:nvPicPr>
          <p:cNvPr id="89" name="Picture 88">
            <a:extLst>
              <a:ext uri="{FF2B5EF4-FFF2-40B4-BE49-F238E27FC236}">
                <a16:creationId xmlns:a16="http://schemas.microsoft.com/office/drawing/2014/main" id="{8E389805-6C1B-8EFA-D1B9-67235F315F48}"/>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9091" b="90909" l="9091" r="89394">
                        <a14:foregroundMark x1="19697" y1="65152" x2="40909" y2="27273"/>
                        <a14:foregroundMark x1="40909" y1="27273" x2="9091" y2="57576"/>
                        <a14:foregroundMark x1="9091" y1="57576" x2="28788" y2="19697"/>
                        <a14:foregroundMark x1="28788" y1="19697" x2="71212" y2="16667"/>
                        <a14:foregroundMark x1="71212" y1="16667" x2="86364" y2="66667"/>
                        <a14:foregroundMark x1="86364" y1="66667" x2="81818" y2="25758"/>
                        <a14:foregroundMark x1="81818" y1="25758" x2="83333" y2="71212"/>
                        <a14:foregroundMark x1="83333" y1="71212" x2="39394" y2="87879"/>
                        <a14:foregroundMark x1="39394" y1="87879" x2="84848" y2="59091"/>
                        <a14:foregroundMark x1="84848" y1="59091" x2="34848" y2="83333"/>
                        <a14:foregroundMark x1="34848" y1="83333" x2="78788" y2="62121"/>
                        <a14:foregroundMark x1="78788" y1="62121" x2="36364" y2="68182"/>
                        <a14:foregroundMark x1="36364" y1="68182" x2="46970" y2="24242"/>
                        <a14:foregroundMark x1="46970" y1="24242" x2="10606" y2="43939"/>
                        <a14:foregroundMark x1="10606" y1="43939" x2="63636" y2="31818"/>
                        <a14:foregroundMark x1="63636" y1="31818" x2="81818" y2="72727"/>
                        <a14:foregroundMark x1="81818" y1="72727" x2="31818" y2="86364"/>
                        <a14:foregroundMark x1="31818" y1="86364" x2="63636" y2="54545"/>
                        <a14:foregroundMark x1="63636" y1="54545" x2="25758" y2="25758"/>
                        <a14:foregroundMark x1="25758" y1="25758" x2="72727" y2="25758"/>
                        <a14:foregroundMark x1="72727" y1="25758" x2="86364" y2="71212"/>
                        <a14:foregroundMark x1="86364" y1="71212" x2="45455" y2="90909"/>
                        <a14:foregroundMark x1="45455" y1="90909" x2="60606" y2="45455"/>
                        <a14:foregroundMark x1="60606" y1="45455" x2="16667" y2="50000"/>
                        <a14:foregroundMark x1="16667" y1="50000" x2="45455" y2="16667"/>
                        <a14:foregroundMark x1="45455" y1="16667" x2="78788" y2="22727"/>
                      </a14:backgroundRemoval>
                    </a14:imgEffect>
                  </a14:imgLayer>
                </a14:imgProps>
              </a:ext>
            </a:extLst>
          </a:blip>
          <a:stretch>
            <a:fillRect/>
          </a:stretch>
        </p:blipFill>
        <p:spPr>
          <a:xfrm>
            <a:off x="6942359" y="146436"/>
            <a:ext cx="1240405" cy="1240405"/>
          </a:xfrm>
          <a:prstGeom prst="rect">
            <a:avLst/>
          </a:prstGeom>
        </p:spPr>
      </p:pic>
      <p:pic>
        <p:nvPicPr>
          <p:cNvPr id="49" name="Picture 48">
            <a:extLst>
              <a:ext uri="{FF2B5EF4-FFF2-40B4-BE49-F238E27FC236}">
                <a16:creationId xmlns:a16="http://schemas.microsoft.com/office/drawing/2014/main" id="{5F1C321F-8D20-F4D1-4575-2E2564D617C0}"/>
              </a:ext>
            </a:extLst>
          </p:cNvPr>
          <p:cNvPicPr>
            <a:picLocks noChangeAspect="1"/>
          </p:cNvPicPr>
          <p:nvPr/>
        </p:nvPicPr>
        <p:blipFill>
          <a:blip r:embed="rId16"/>
          <a:stretch>
            <a:fillRect/>
          </a:stretch>
        </p:blipFill>
        <p:spPr>
          <a:xfrm>
            <a:off x="8261917" y="195890"/>
            <a:ext cx="1322636" cy="1178752"/>
          </a:xfrm>
          <a:prstGeom prst="rect">
            <a:avLst/>
          </a:prstGeom>
        </p:spPr>
      </p:pic>
      <p:pic>
        <p:nvPicPr>
          <p:cNvPr id="50" name="Picture 49">
            <a:extLst>
              <a:ext uri="{FF2B5EF4-FFF2-40B4-BE49-F238E27FC236}">
                <a16:creationId xmlns:a16="http://schemas.microsoft.com/office/drawing/2014/main" id="{B9368FCF-14D4-B8C6-0F4E-5C218C9B5294}"/>
              </a:ext>
            </a:extLst>
          </p:cNvPr>
          <p:cNvPicPr>
            <a:picLocks noChangeAspect="1"/>
          </p:cNvPicPr>
          <p:nvPr/>
        </p:nvPicPr>
        <p:blipFill>
          <a:blip r:embed="rId2"/>
          <a:stretch>
            <a:fillRect/>
          </a:stretch>
        </p:blipFill>
        <p:spPr>
          <a:xfrm>
            <a:off x="7033970" y="1656271"/>
            <a:ext cx="5000267" cy="1640359"/>
          </a:xfrm>
          <a:prstGeom prst="rect">
            <a:avLst/>
          </a:prstGeom>
        </p:spPr>
      </p:pic>
      <p:sp>
        <p:nvSpPr>
          <p:cNvPr id="51" name="Rectangle 50">
            <a:extLst>
              <a:ext uri="{FF2B5EF4-FFF2-40B4-BE49-F238E27FC236}">
                <a16:creationId xmlns:a16="http://schemas.microsoft.com/office/drawing/2014/main" id="{FACC4808-FDBD-0F01-7556-506B1631F33A}"/>
              </a:ext>
            </a:extLst>
          </p:cNvPr>
          <p:cNvSpPr/>
          <p:nvPr/>
        </p:nvSpPr>
        <p:spPr>
          <a:xfrm>
            <a:off x="8786616" y="2509408"/>
            <a:ext cx="3173356" cy="7186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40578DD5-C349-DEE0-FB29-FB8F6437B2C4}"/>
              </a:ext>
            </a:extLst>
          </p:cNvPr>
          <p:cNvSpPr/>
          <p:nvPr/>
        </p:nvSpPr>
        <p:spPr>
          <a:xfrm>
            <a:off x="8730026" y="1736481"/>
            <a:ext cx="3229946" cy="7312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7281220-0CCC-2AE1-103A-54D26E1A578B}"/>
              </a:ext>
            </a:extLst>
          </p:cNvPr>
          <p:cNvSpPr/>
          <p:nvPr/>
        </p:nvSpPr>
        <p:spPr>
          <a:xfrm>
            <a:off x="7111514" y="1736481"/>
            <a:ext cx="1618512" cy="14915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8CE7AAC5-6867-84AA-4CE4-01FEE858C2CC}"/>
              </a:ext>
            </a:extLst>
          </p:cNvPr>
          <p:cNvPicPr>
            <a:picLocks noChangeAspect="1"/>
          </p:cNvPicPr>
          <p:nvPr/>
        </p:nvPicPr>
        <p:blipFill>
          <a:blip r:embed="rId5"/>
          <a:stretch>
            <a:fillRect/>
          </a:stretch>
        </p:blipFill>
        <p:spPr>
          <a:xfrm>
            <a:off x="8787435" y="2595251"/>
            <a:ext cx="573862" cy="573862"/>
          </a:xfrm>
          <a:prstGeom prst="rect">
            <a:avLst/>
          </a:prstGeom>
        </p:spPr>
      </p:pic>
      <p:sp>
        <p:nvSpPr>
          <p:cNvPr id="55" name="TextBox 54">
            <a:extLst>
              <a:ext uri="{FF2B5EF4-FFF2-40B4-BE49-F238E27FC236}">
                <a16:creationId xmlns:a16="http://schemas.microsoft.com/office/drawing/2014/main" id="{5EFBA733-9EFE-7821-BE8C-0D1A9DFEAE88}"/>
              </a:ext>
            </a:extLst>
          </p:cNvPr>
          <p:cNvSpPr txBox="1"/>
          <p:nvPr/>
        </p:nvSpPr>
        <p:spPr>
          <a:xfrm>
            <a:off x="10761891" y="2580188"/>
            <a:ext cx="854852" cy="577081"/>
          </a:xfrm>
          <a:prstGeom prst="rect">
            <a:avLst/>
          </a:prstGeom>
          <a:noFill/>
        </p:spPr>
        <p:txBody>
          <a:bodyPr wrap="square" rtlCol="0">
            <a:spAutoFit/>
          </a:bodyPr>
          <a:lstStyle/>
          <a:p>
            <a:r>
              <a:rPr lang="en-US" sz="1050" b="1" u="sng" dirty="0">
                <a:solidFill>
                  <a:srgbClr val="001457"/>
                </a:solidFill>
              </a:rPr>
              <a:t>Digital Logic</a:t>
            </a:r>
          </a:p>
          <a:p>
            <a:r>
              <a:rPr lang="en-US" sz="1050" b="1" dirty="0">
                <a:solidFill>
                  <a:srgbClr val="001457"/>
                </a:solidFill>
              </a:rPr>
              <a:t>Physical</a:t>
            </a:r>
          </a:p>
          <a:p>
            <a:r>
              <a:rPr lang="en-US" sz="1050" b="1" dirty="0">
                <a:solidFill>
                  <a:srgbClr val="001457"/>
                </a:solidFill>
              </a:rPr>
              <a:t>Encryption</a:t>
            </a:r>
          </a:p>
        </p:txBody>
      </p:sp>
      <p:cxnSp>
        <p:nvCxnSpPr>
          <p:cNvPr id="56" name="Straight Connector 55">
            <a:extLst>
              <a:ext uri="{FF2B5EF4-FFF2-40B4-BE49-F238E27FC236}">
                <a16:creationId xmlns:a16="http://schemas.microsoft.com/office/drawing/2014/main" id="{39B131BD-3D90-1C4D-A015-4B66805F226A}"/>
              </a:ext>
            </a:extLst>
          </p:cNvPr>
          <p:cNvCxnSpPr>
            <a:cxnSpLocks/>
          </p:cNvCxnSpPr>
          <p:nvPr/>
        </p:nvCxnSpPr>
        <p:spPr>
          <a:xfrm>
            <a:off x="10799991" y="2580188"/>
            <a:ext cx="0" cy="577081"/>
          </a:xfrm>
          <a:prstGeom prst="line">
            <a:avLst/>
          </a:prstGeom>
          <a:ln>
            <a:solidFill>
              <a:srgbClr val="001457"/>
            </a:solidFill>
          </a:ln>
        </p:spPr>
        <p:style>
          <a:lnRef idx="3">
            <a:schemeClr val="accent4"/>
          </a:lnRef>
          <a:fillRef idx="0">
            <a:schemeClr val="accent4"/>
          </a:fillRef>
          <a:effectRef idx="2">
            <a:schemeClr val="accent4"/>
          </a:effectRef>
          <a:fontRef idx="minor">
            <a:schemeClr val="tx1"/>
          </a:fontRef>
        </p:style>
      </p:cxnSp>
      <p:pic>
        <p:nvPicPr>
          <p:cNvPr id="58" name="Picture 57">
            <a:extLst>
              <a:ext uri="{FF2B5EF4-FFF2-40B4-BE49-F238E27FC236}">
                <a16:creationId xmlns:a16="http://schemas.microsoft.com/office/drawing/2014/main" id="{A442F43F-B4EF-4CCB-63DE-31401CD6C3A7}"/>
              </a:ext>
            </a:extLst>
          </p:cNvPr>
          <p:cNvPicPr>
            <a:picLocks noChangeAspect="1"/>
          </p:cNvPicPr>
          <p:nvPr/>
        </p:nvPicPr>
        <p:blipFill>
          <a:blip r:embed="rId6"/>
          <a:stretch>
            <a:fillRect/>
          </a:stretch>
        </p:blipFill>
        <p:spPr>
          <a:xfrm>
            <a:off x="9369047" y="2547944"/>
            <a:ext cx="1213367" cy="204500"/>
          </a:xfrm>
          <a:prstGeom prst="rect">
            <a:avLst/>
          </a:prstGeom>
        </p:spPr>
      </p:pic>
      <p:pic>
        <p:nvPicPr>
          <p:cNvPr id="59" name="Picture 58">
            <a:extLst>
              <a:ext uri="{FF2B5EF4-FFF2-40B4-BE49-F238E27FC236}">
                <a16:creationId xmlns:a16="http://schemas.microsoft.com/office/drawing/2014/main" id="{AC914494-6E59-DB31-1C1E-A63F9CA75E1D}"/>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397" b="98016" l="1154" r="98077">
                        <a14:foregroundMark x1="2957" y1="59921" x2="2308" y2="49206"/>
                        <a14:foregroundMark x1="3053" y1="61508" x2="2981" y2="60317"/>
                        <a14:foregroundMark x1="3077" y1="61905" x2="3053" y2="61508"/>
                        <a14:foregroundMark x1="3533" y1="39025" x2="6923" y2="30952"/>
                        <a14:foregroundMark x1="1923" y1="42857" x2="2638" y2="41153"/>
                        <a14:foregroundMark x1="7692" y1="28175" x2="19615" y2="17460"/>
                        <a14:foregroundMark x1="10000" y1="25000" x2="15000" y2="16667"/>
                        <a14:foregroundMark x1="4231" y1="32143" x2="7308" y2="25794"/>
                        <a14:foregroundMark x1="8077" y1="25397" x2="12308" y2="18651"/>
                        <a14:foregroundMark x1="11154" y1="20238" x2="21538" y2="11508"/>
                        <a14:foregroundMark x1="16538" y1="15476" x2="21923" y2="9524"/>
                        <a14:foregroundMark x1="25000" y1="9127" x2="34298" y2="5701"/>
                        <a14:foregroundMark x1="23077" y1="9127" x2="33966" y2="2929"/>
                        <a14:foregroundMark x1="39316" y1="2355" x2="45769" y2="397"/>
                        <a14:foregroundMark x1="37101" y1="3027" x2="38370" y2="2642"/>
                        <a14:foregroundMark x1="32692" y1="4365" x2="34734" y2="3745"/>
                        <a14:foregroundMark x1="45385" y1="2778" x2="55000" y2="3175"/>
                        <a14:foregroundMark x1="53077" y1="1984" x2="63599" y2="4858"/>
                        <a14:foregroundMark x1="67550" y1="5096" x2="73077" y2="7540"/>
                        <a14:foregroundMark x1="78077" y1="9921" x2="80000" y2="11508"/>
                        <a14:foregroundMark x1="74615" y1="7937" x2="77308" y2="10714"/>
                        <a14:foregroundMark x1="78077" y1="10714" x2="69615" y2="4365"/>
                        <a14:foregroundMark x1="76538" y1="9524" x2="87692" y2="18651"/>
                        <a14:foregroundMark x1="86154" y1="18254" x2="91538" y2="26587"/>
                        <a14:foregroundMark x1="88462" y1="20635" x2="93978" y2="31349"/>
                        <a14:foregroundMark x1="93074" y1="32815" x2="87308" y2="18651"/>
                        <a14:foregroundMark x1="95385" y1="38492" x2="93285" y2="33333"/>
                        <a14:foregroundMark x1="93858" y1="41991" x2="92308" y2="51587"/>
                        <a14:foregroundMark x1="95000" y1="34921" x2="94083" y2="40598"/>
                        <a14:foregroundMark x1="85385" y1="31349" x2="83077" y2="20635"/>
                        <a14:foregroundMark x1="80385" y1="19444" x2="78462" y2="34127"/>
                        <a14:foregroundMark x1="72692" y1="19444" x2="70385" y2="15476"/>
                        <a14:foregroundMark x1="74231" y1="16667" x2="81154" y2="46429"/>
                        <a14:foregroundMark x1="43726" y1="95185" x2="45000" y2="95635"/>
                        <a14:foregroundMark x1="30385" y1="90476" x2="38073" y2="93190"/>
                        <a14:foregroundMark x1="31923" y1="94048" x2="21923" y2="84127"/>
                        <a14:foregroundMark x1="18846" y1="86508" x2="11923" y2="75794"/>
                        <a14:foregroundMark x1="11923" y1="76587" x2="6538" y2="65079"/>
                        <a14:foregroundMark x1="5000" y1="63095" x2="8462" y2="75794"/>
                        <a14:foregroundMark x1="10769" y1="79762" x2="6923" y2="68254"/>
                        <a14:foregroundMark x1="4615" y1="67460" x2="7308" y2="74603"/>
                        <a14:foregroundMark x1="18462" y1="85317" x2="24231" y2="89683"/>
                        <a14:foregroundMark x1="27308" y1="93254" x2="21538" y2="88492"/>
                        <a14:foregroundMark x1="19615" y1="87698" x2="25385" y2="90476"/>
                        <a14:foregroundMark x1="22692" y1="90476" x2="19615" y2="88492"/>
                        <a14:foregroundMark x1="21538" y1="89683" x2="27692" y2="92857"/>
                        <a14:foregroundMark x1="42573" y1="96988" x2="44615" y2="97222"/>
                        <a14:foregroundMark x1="32062" y1="95783" x2="35886" y2="96221"/>
                        <a14:foregroundMark x1="45385" y1="97222" x2="58462" y2="97619"/>
                        <a14:foregroundMark x1="60385" y1="96825" x2="66538" y2="93254"/>
                        <a14:foregroundMark x1="67250" y1="92914" x2="69231" y2="92460"/>
                        <a14:foregroundMark x1="62308" y1="94048" x2="66173" y2="93162"/>
                        <a14:foregroundMark x1="70146" y1="93120" x2="76538" y2="88095"/>
                        <a14:foregroundMark x1="72512" y1="92369" x2="78462" y2="88492"/>
                        <a14:foregroundMark x1="80000" y1="88492" x2="83846" y2="84921"/>
                        <a14:foregroundMark x1="81923" y1="86905" x2="90000" y2="77778"/>
                        <a14:foregroundMark x1="84615" y1="84524" x2="87692" y2="80952"/>
                        <a14:foregroundMark x1="81538" y1="87698" x2="73462" y2="92460"/>
                        <a14:foregroundMark x1="72850" y1="93260" x2="78846" y2="90476"/>
                        <a14:foregroundMark x1="90000" y1="78571" x2="91923" y2="72619"/>
                        <a14:foregroundMark x1="95204" y1="67093" x2="95385" y2="66270"/>
                        <a14:foregroundMark x1="94074" y1="72222" x2="94814" y2="68861"/>
                        <a14:foregroundMark x1="93558" y1="74565" x2="94074" y2="72222"/>
                        <a14:foregroundMark x1="96795" y1="61508" x2="97308" y2="59127"/>
                        <a14:foregroundMark x1="95556" y1="67261" x2="96795" y2="61508"/>
                        <a14:foregroundMark x1="95000" y1="69841" x2="95174" y2="69033"/>
                        <a14:foregroundMark x1="3077" y1="36508" x2="3077" y2="37698"/>
                        <a14:foregroundMark x1="3077" y1="38095" x2="4231" y2="34127"/>
                        <a14:foregroundMark x1="3462" y1="34524" x2="2308" y2="37698"/>
                        <a14:foregroundMark x1="97308" y1="39286" x2="95271" y2="33333"/>
                        <a14:foregroundMark x1="94506" y1="31349" x2="91538" y2="24206"/>
                        <a14:foregroundMark x1="96154" y1="35317" x2="95330" y2="33333"/>
                        <a14:foregroundMark x1="95116" y1="33333" x2="97692" y2="38095"/>
                        <a14:foregroundMark x1="88462" y1="21032" x2="94043" y2="31349"/>
                        <a14:foregroundMark x1="94615" y1="31349" x2="91154" y2="22619"/>
                        <a14:foregroundMark x1="98077" y1="40079" x2="95402" y2="33333"/>
                        <a14:foregroundMark x1="90385" y1="21429" x2="87692" y2="18254"/>
                        <a14:foregroundMark x1="95851" y1="33333" x2="96538" y2="35317"/>
                        <a14:foregroundMark x1="94615" y1="29762" x2="95164" y2="31349"/>
                        <a14:foregroundMark x1="96218" y1="31349" x2="96154" y2="30952"/>
                        <a14:foregroundMark x1="96923" y1="35714" x2="96539" y2="33333"/>
                        <a14:foregroundMark x1="67692" y1="4365" x2="65631" y2="3302"/>
                        <a14:foregroundMark x1="37692" y1="97619" x2="39231" y2="97619"/>
                        <a14:foregroundMark x1="40000" y1="98016" x2="41538" y2="98016"/>
                        <a14:foregroundMark x1="70769" y1="94841" x2="71538" y2="94048"/>
                        <a14:foregroundMark x1="62308" y1="97619" x2="64231" y2="97222"/>
                        <a14:foregroundMark x1="96538" y1="65079" x2="96538" y2="63492"/>
                        <a14:foregroundMark x1="97308" y1="63889" x2="97308" y2="63095"/>
                        <a14:foregroundMark x1="88077" y1="81349" x2="87308" y2="81746"/>
                        <a14:foregroundMark x1="86923" y1="82937" x2="86154" y2="83333"/>
                        <a14:foregroundMark x1="91538" y1="76587" x2="91923" y2="75794"/>
                        <a14:foregroundMark x1="63846" y1="2381" x2="60385" y2="2381"/>
                        <a14:foregroundMark x1="3462" y1="65476" x2="3077" y2="62698"/>
                        <a14:foregroundMark x1="2308" y1="61905" x2="1923" y2="58730"/>
                        <a14:foregroundMark x1="28846" y1="94048" x2="30385" y2="94444"/>
                        <a14:foregroundMark x1="35385" y1="96825" x2="36923" y2="96825"/>
                        <a14:foregroundMark x1="40769" y1="98016" x2="42692" y2="98016"/>
                        <a14:backgroundMark x1="1520" y1="33805" x2="1923" y2="32143"/>
                        <a14:backgroundMark x1="1154" y1="37698" x2="0" y2="39683"/>
                        <a14:backgroundMark x1="769" y1="66270" x2="769" y2="65873"/>
                        <a14:backgroundMark x1="769" y1="64683" x2="0" y2="63095"/>
                        <a14:backgroundMark x1="69834" y1="98191" x2="70385" y2="98016"/>
                        <a14:backgroundMark x1="65385" y1="99603" x2="69325" y2="98352"/>
                        <a14:backgroundMark x1="33846" y1="98413" x2="31154" y2="98810"/>
                        <a14:backgroundMark x1="38351" y1="99046" x2="39330" y2="99102"/>
                        <a14:backgroundMark x1="35648" y1="98891" x2="36864" y2="98961"/>
                        <a14:backgroundMark x1="99231" y1="38889" x2="99615" y2="40079"/>
                        <a14:backgroundMark x1="66538" y1="397" x2="70385" y2="794"/>
                        <a14:backgroundMark x1="35000" y1="794" x2="33077" y2="1984"/>
                        <a14:backgroundMark x1="36538" y1="1190" x2="38462" y2="397"/>
                        <a14:backgroundMark x1="40000" y1="0" x2="40769" y2="0"/>
                        <a14:backgroundMark x1="64231" y1="794" x2="62705" y2="531"/>
                        <a14:backgroundMark x1="99615" y1="31349" x2="99615" y2="33333"/>
                        <a14:backgroundMark x1="98846" y1="35714" x2="98846" y2="34524"/>
                        <a14:backgroundMark x1="97960" y1="69686" x2="97692" y2="70238"/>
                        <a14:backgroundMark x1="98462" y1="68651" x2="98259" y2="69069"/>
                        <a14:backgroundMark x1="92692" y1="76587" x2="95000" y2="74603"/>
                        <a14:backgroundMark x1="95000" y1="72222" x2="95000" y2="72222"/>
                        <a14:backgroundMark x1="98401" y1="66638" x2="98846" y2="65873"/>
                        <a14:backgroundMark x1="97692" y1="67857" x2="98241" y2="66913"/>
                        <a14:backgroundMark x1="99231" y1="64683" x2="99615" y2="63095"/>
                        <a14:backgroundMark x1="769" y1="61508" x2="769" y2="61508"/>
                        <a14:backgroundMark x1="385" y1="59921" x2="385" y2="60317"/>
                        <a14:backgroundMark x1="63077" y1="99206" x2="64231" y2="98810"/>
                        <a14:backgroundMark x1="61923" y1="99206" x2="61923" y2="99206"/>
                        <a14:backgroundMark x1="99231" y1="61508" x2="99231" y2="61508"/>
                      </a14:backgroundRemoval>
                    </a14:imgEffect>
                  </a14:imgLayer>
                </a14:imgProps>
              </a:ext>
            </a:extLst>
          </a:blip>
          <a:stretch>
            <a:fillRect/>
          </a:stretch>
        </p:blipFill>
        <p:spPr>
          <a:xfrm>
            <a:off x="9845166" y="2759497"/>
            <a:ext cx="425133" cy="41205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0" name="Picture 59">
            <a:extLst>
              <a:ext uri="{FF2B5EF4-FFF2-40B4-BE49-F238E27FC236}">
                <a16:creationId xmlns:a16="http://schemas.microsoft.com/office/drawing/2014/main" id="{C9CA329E-357E-FE25-19B7-757C5E49A499}"/>
              </a:ext>
            </a:extLst>
          </p:cNvPr>
          <p:cNvPicPr>
            <a:picLocks noChangeAspect="1"/>
          </p:cNvPicPr>
          <p:nvPr/>
        </p:nvPicPr>
        <p:blipFill>
          <a:blip r:embed="rId11"/>
          <a:stretch>
            <a:fillRect/>
          </a:stretch>
        </p:blipFill>
        <p:spPr>
          <a:xfrm>
            <a:off x="9378294" y="2763396"/>
            <a:ext cx="413918" cy="40425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1" name="Picture 60">
            <a:extLst>
              <a:ext uri="{FF2B5EF4-FFF2-40B4-BE49-F238E27FC236}">
                <a16:creationId xmlns:a16="http://schemas.microsoft.com/office/drawing/2014/main" id="{45B5371A-2931-CED8-523C-62A63A63F775}"/>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2390" b="98008" l="2335" r="97665">
                        <a14:foregroundMark x1="12451" y1="72908" x2="4669" y2="47012"/>
                        <a14:foregroundMark x1="4669" y1="47012" x2="14008" y2="20319"/>
                        <a14:foregroundMark x1="14008" y1="20319" x2="44358" y2="5976"/>
                        <a14:foregroundMark x1="44358" y1="5976" x2="76654" y2="15936"/>
                        <a14:foregroundMark x1="76654" y1="15936" x2="94942" y2="40637"/>
                        <a14:foregroundMark x1="94942" y1="40637" x2="89494" y2="69323"/>
                        <a14:foregroundMark x1="89494" y1="69323" x2="68093" y2="90438"/>
                        <a14:foregroundMark x1="68093" y1="90438" x2="39689" y2="95219"/>
                        <a14:foregroundMark x1="39689" y1="95219" x2="16732" y2="77689"/>
                        <a14:foregroundMark x1="16732" y1="77689" x2="7393" y2="56574"/>
                        <a14:foregroundMark x1="8171" y1="72908" x2="5447" y2="43426"/>
                        <a14:foregroundMark x1="5447" y1="43426" x2="6615" y2="41833"/>
                        <a14:foregroundMark x1="2335" y1="57769" x2="3502" y2="45020"/>
                        <a14:foregroundMark x1="4280" y1="42629" x2="7782" y2="33865"/>
                        <a14:foregroundMark x1="3891" y1="38645" x2="7004" y2="32669"/>
                        <a14:foregroundMark x1="5837" y1="33865" x2="10895" y2="25100"/>
                        <a14:foregroundMark x1="6615" y1="29482" x2="10117" y2="24303"/>
                        <a14:foregroundMark x1="7782" y1="25896" x2="3113" y2="34661"/>
                        <a14:foregroundMark x1="3891" y1="33068" x2="18677" y2="14343"/>
                        <a14:foregroundMark x1="10895" y1="21912" x2="18677" y2="14741"/>
                        <a14:foregroundMark x1="7782" y1="24303" x2="15564" y2="15936"/>
                        <a14:foregroundMark x1="15175" y1="15936" x2="29183" y2="7171"/>
                        <a14:foregroundMark x1="21012" y1="11554" x2="33747" y2="4441"/>
                        <a14:foregroundMark x1="37461" y1="4097" x2="37743" y2="3984"/>
                        <a14:foregroundMark x1="35923" y1="4713" x2="37149" y2="4222"/>
                        <a14:foregroundMark x1="34346" y1="5345" x2="34774" y2="5173"/>
                        <a14:foregroundMark x1="19844" y1="11155" x2="34154" y2="5422"/>
                        <a14:foregroundMark x1="37228" y1="3723" x2="38911" y2="3187"/>
                        <a14:foregroundMark x1="36262" y1="4031" x2="36903" y2="3827"/>
                        <a14:foregroundMark x1="34088" y1="4723" x2="35175" y2="4377"/>
                        <a14:foregroundMark x1="21401" y1="8765" x2="33890" y2="4786"/>
                        <a14:foregroundMark x1="31128" y1="5179" x2="26459" y2="7171"/>
                        <a14:foregroundMark x1="15953" y1="16733" x2="9339" y2="23506"/>
                        <a14:foregroundMark x1="6615" y1="26693" x2="19844" y2="10757"/>
                        <a14:foregroundMark x1="15175" y1="15936" x2="5058" y2="27490"/>
                        <a14:foregroundMark x1="6226" y1="25498" x2="26848" y2="7968"/>
                        <a14:foregroundMark x1="17510" y1="83665" x2="10506" y2="72510"/>
                        <a14:foregroundMark x1="9728" y1="72510" x2="14008" y2="78884"/>
                        <a14:foregroundMark x1="14008" y1="81673" x2="9339" y2="72112"/>
                        <a14:foregroundMark x1="10895" y1="79283" x2="8171" y2="72510"/>
                        <a14:foregroundMark x1="8949" y1="74502" x2="5837" y2="67729"/>
                        <a14:foregroundMark x1="7004" y1="71315" x2="4669" y2="64940"/>
                        <a14:foregroundMark x1="4669" y1="66932" x2="8171" y2="73705"/>
                        <a14:foregroundMark x1="8171" y1="72112" x2="8171" y2="76494"/>
                        <a14:foregroundMark x1="5447" y1="69323" x2="5837" y2="72510"/>
                        <a14:foregroundMark x1="12451" y1="82072" x2="15564" y2="83665"/>
                        <a14:foregroundMark x1="15175" y1="83267" x2="17899" y2="85259"/>
                        <a14:foregroundMark x1="16342" y1="84861" x2="16732" y2="86454"/>
                        <a14:foregroundMark x1="17899" y1="86853" x2="21790" y2="88845"/>
                        <a14:foregroundMark x1="20623" y1="89641" x2="22957" y2="91633"/>
                        <a14:foregroundMark x1="23735" y1="91235" x2="28405" y2="92829"/>
                        <a14:foregroundMark x1="25292" y1="92032" x2="29572" y2="94024"/>
                        <a14:foregroundMark x1="32572" y1="95267" x2="33463" y2="95618"/>
                        <a14:foregroundMark x1="28405" y1="93625" x2="28965" y2="93846"/>
                        <a14:foregroundMark x1="35438" y1="96026" x2="41245" y2="98008"/>
                        <a14:foregroundMark x1="34241" y1="95618" x2="34475" y2="95698"/>
                        <a14:foregroundMark x1="65483" y1="94962" x2="65759" y2="94821"/>
                        <a14:foregroundMark x1="61089" y1="97211" x2="63926" y2="95759"/>
                        <a14:foregroundMark x1="66291" y1="95879" x2="67785" y2="95408"/>
                        <a14:foregroundMark x1="70428" y1="93625" x2="73930" y2="92032"/>
                        <a14:foregroundMark x1="71984" y1="93625" x2="76265" y2="90040"/>
                        <a14:foregroundMark x1="75486" y1="92829" x2="80545" y2="88845"/>
                        <a14:foregroundMark x1="80156" y1="88845" x2="85992" y2="82470"/>
                        <a14:foregroundMark x1="85603" y1="83665" x2="89105" y2="79681"/>
                        <a14:foregroundMark x1="88716" y1="80478" x2="92996" y2="73307"/>
                        <a14:foregroundMark x1="92218" y1="75697" x2="94553" y2="68127"/>
                        <a14:foregroundMark x1="95510" y1="65339" x2="98054" y2="58566"/>
                        <a14:foregroundMark x1="94163" y1="68924" x2="95510" y2="65339"/>
                        <a14:foregroundMark x1="94148" y1="31474" x2="87938" y2="23904"/>
                        <a14:foregroundMark x1="96109" y1="33865" x2="94801" y2="32271"/>
                        <a14:foregroundMark x1="83658" y1="18327" x2="76654" y2="13147"/>
                        <a14:foregroundMark x1="60311" y1="6375" x2="75097" y2="10359"/>
                        <a14:foregroundMark x1="69261" y1="6375" x2="80156" y2="10757"/>
                        <a14:foregroundMark x1="79767" y1="12351" x2="89883" y2="19920"/>
                        <a14:foregroundMark x1="90272" y1="21912" x2="94553" y2="29482"/>
                        <a14:foregroundMark x1="76654" y1="9562" x2="72374" y2="5976"/>
                        <a14:foregroundMark x1="76265" y1="8765" x2="85214" y2="13944"/>
                        <a14:foregroundMark x1="78599" y1="9960" x2="72763" y2="6773"/>
                        <a14:foregroundMark x1="71240" y1="5172" x2="77043" y2="7968"/>
                        <a14:foregroundMark x1="47471" y1="90040" x2="55253" y2="85259"/>
                        <a14:foregroundMark x1="61089" y1="88845" x2="62646" y2="88446"/>
                        <a14:foregroundMark x1="65759" y1="3187" x2="62646" y2="2789"/>
                        <a14:foregroundMark x1="63035" y1="2390" x2="61868" y2="2390"/>
                        <a14:foregroundMark x1="36576" y1="2390" x2="35409" y2="2789"/>
                        <a14:foregroundMark x1="33074" y1="3984" x2="32685" y2="3984"/>
                        <a14:foregroundMark x1="3891" y1="64940" x2="3502" y2="63347"/>
                        <a14:foregroundMark x1="2724" y1="63745" x2="2335" y2="62948"/>
                        <a14:foregroundMark x1="2724" y1="65339" x2="3891" y2="67729"/>
                        <a14:foregroundMark x1="4280" y1="67729" x2="5058" y2="69323"/>
                        <a14:foregroundMark x1="94553" y1="70916" x2="94942" y2="69721"/>
                        <a14:backgroundMark x1="0" y1="33068" x2="778" y2="30279"/>
                        <a14:backgroundMark x1="302" y1="66488" x2="0" y2="64940"/>
                        <a14:backgroundMark x1="99611" y1="66932" x2="99611" y2="66534"/>
                        <a14:backgroundMark x1="68872" y1="98805" x2="67315" y2="99602"/>
                        <a14:backgroundMark x1="32296" y1="99203" x2="33463" y2="99203"/>
                        <a14:backgroundMark x1="389" y1="64143" x2="389" y2="61355"/>
                        <a14:backgroundMark x1="99611" y1="31474" x2="99611" y2="32271"/>
                        <a14:backgroundMark x1="69261" y1="797" x2="68093" y2="0"/>
                        <a14:backgroundMark x1="32296" y1="398" x2="31907" y2="0"/>
                        <a14:backgroundMark x1="33330" y1="131" x2="33074" y2="0"/>
                        <a14:backgroundMark x1="66148" y1="0" x2="66148" y2="0"/>
                        <a14:backgroundMark x1="64591" y1="398" x2="64202" y2="398"/>
                        <a14:backgroundMark x1="37743" y1="398" x2="38521" y2="398"/>
                        <a14:backgroundMark x1="35019" y1="99203" x2="32296" y2="99203"/>
                        <a14:backgroundMark x1="65370" y1="99602" x2="68482" y2="99203"/>
                        <a14:backgroundMark x1="98833" y1="65339" x2="98833" y2="65339"/>
                      </a14:backgroundRemoval>
                    </a14:imgEffect>
                  </a14:imgLayer>
                </a14:imgProps>
              </a:ext>
            </a:extLst>
          </a:blip>
          <a:stretch>
            <a:fillRect/>
          </a:stretch>
        </p:blipFill>
        <p:spPr>
          <a:xfrm>
            <a:off x="10320253" y="2766818"/>
            <a:ext cx="425133" cy="41963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2" name="Rectangle 61">
            <a:extLst>
              <a:ext uri="{FF2B5EF4-FFF2-40B4-BE49-F238E27FC236}">
                <a16:creationId xmlns:a16="http://schemas.microsoft.com/office/drawing/2014/main" id="{317E7C72-52C1-0459-B845-50D34727E6AD}"/>
              </a:ext>
            </a:extLst>
          </p:cNvPr>
          <p:cNvSpPr/>
          <p:nvPr/>
        </p:nvSpPr>
        <p:spPr>
          <a:xfrm>
            <a:off x="8744186" y="1695536"/>
            <a:ext cx="579005" cy="369332"/>
          </a:xfrm>
          <a:prstGeom prst="rect">
            <a:avLst/>
          </a:prstGeom>
          <a:noFill/>
        </p:spPr>
        <p:txBody>
          <a:bodyPr wrap="none" lIns="91440" tIns="45720" rIns="91440" bIns="45720">
            <a:spAutoFit/>
          </a:bodyPr>
          <a:lstStyle/>
          <a:p>
            <a:r>
              <a:rPr lang="en-US"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Goo</a:t>
            </a:r>
          </a:p>
        </p:txBody>
      </p:sp>
      <p:sp>
        <p:nvSpPr>
          <p:cNvPr id="64" name="TextBox 63">
            <a:extLst>
              <a:ext uri="{FF2B5EF4-FFF2-40B4-BE49-F238E27FC236}">
                <a16:creationId xmlns:a16="http://schemas.microsoft.com/office/drawing/2014/main" id="{C18F890A-6C69-671A-A3EF-3EC4FB4C2F2D}"/>
              </a:ext>
            </a:extLst>
          </p:cNvPr>
          <p:cNvSpPr txBox="1"/>
          <p:nvPr/>
        </p:nvSpPr>
        <p:spPr>
          <a:xfrm>
            <a:off x="8750800" y="1949913"/>
            <a:ext cx="2612819" cy="246221"/>
          </a:xfrm>
          <a:prstGeom prst="rect">
            <a:avLst/>
          </a:prstGeom>
          <a:noFill/>
        </p:spPr>
        <p:txBody>
          <a:bodyPr wrap="square" rtlCol="0">
            <a:spAutoFit/>
          </a:bodyPr>
          <a:lstStyle/>
          <a:p>
            <a:r>
              <a:rPr lang="en-US" sz="1000" dirty="0"/>
              <a:t>Versatile</a:t>
            </a:r>
          </a:p>
        </p:txBody>
      </p:sp>
      <p:cxnSp>
        <p:nvCxnSpPr>
          <p:cNvPr id="71" name="Straight Connector 70">
            <a:extLst>
              <a:ext uri="{FF2B5EF4-FFF2-40B4-BE49-F238E27FC236}">
                <a16:creationId xmlns:a16="http://schemas.microsoft.com/office/drawing/2014/main" id="{DD8A36B5-AAC6-2C82-5196-A827F091F1A0}"/>
              </a:ext>
            </a:extLst>
          </p:cNvPr>
          <p:cNvCxnSpPr>
            <a:cxnSpLocks/>
          </p:cNvCxnSpPr>
          <p:nvPr/>
        </p:nvCxnSpPr>
        <p:spPr>
          <a:xfrm>
            <a:off x="8763055" y="1806456"/>
            <a:ext cx="0" cy="583394"/>
          </a:xfrm>
          <a:prstGeom prst="line">
            <a:avLst/>
          </a:prstGeom>
        </p:spPr>
        <p:style>
          <a:lnRef idx="3">
            <a:schemeClr val="accent4"/>
          </a:lnRef>
          <a:fillRef idx="0">
            <a:schemeClr val="accent4"/>
          </a:fillRef>
          <a:effectRef idx="2">
            <a:schemeClr val="accent4"/>
          </a:effectRef>
          <a:fontRef idx="minor">
            <a:schemeClr val="tx1"/>
          </a:fontRef>
        </p:style>
      </p:cxnSp>
      <p:pic>
        <p:nvPicPr>
          <p:cNvPr id="77" name="Picture 76">
            <a:extLst>
              <a:ext uri="{FF2B5EF4-FFF2-40B4-BE49-F238E27FC236}">
                <a16:creationId xmlns:a16="http://schemas.microsoft.com/office/drawing/2014/main" id="{7FCBE46C-57AD-CC38-B6B3-4B7C68F831E8}"/>
              </a:ext>
            </a:extLst>
          </p:cNvPr>
          <p:cNvPicPr>
            <a:picLocks noChangeAspect="1"/>
          </p:cNvPicPr>
          <p:nvPr/>
        </p:nvPicPr>
        <p:blipFill>
          <a:blip r:embed="rId2"/>
          <a:stretch>
            <a:fillRect/>
          </a:stretch>
        </p:blipFill>
        <p:spPr>
          <a:xfrm>
            <a:off x="7030689" y="3429852"/>
            <a:ext cx="5000267" cy="1640359"/>
          </a:xfrm>
          <a:prstGeom prst="rect">
            <a:avLst/>
          </a:prstGeom>
        </p:spPr>
      </p:pic>
      <p:sp>
        <p:nvSpPr>
          <p:cNvPr id="82" name="Rectangle 81">
            <a:extLst>
              <a:ext uri="{FF2B5EF4-FFF2-40B4-BE49-F238E27FC236}">
                <a16:creationId xmlns:a16="http://schemas.microsoft.com/office/drawing/2014/main" id="{74850AC0-D6F0-9F4E-4710-0048B8FD298D}"/>
              </a:ext>
            </a:extLst>
          </p:cNvPr>
          <p:cNvSpPr/>
          <p:nvPr/>
        </p:nvSpPr>
        <p:spPr>
          <a:xfrm>
            <a:off x="8783335" y="4282989"/>
            <a:ext cx="3173356" cy="7186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7C2C173B-A681-65C6-48BE-79C47785F309}"/>
              </a:ext>
            </a:extLst>
          </p:cNvPr>
          <p:cNvSpPr/>
          <p:nvPr/>
        </p:nvSpPr>
        <p:spPr>
          <a:xfrm>
            <a:off x="8726745" y="3510062"/>
            <a:ext cx="3229946" cy="7312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A0E9D79E-3DC5-5944-76AC-63B8CC35A333}"/>
              </a:ext>
            </a:extLst>
          </p:cNvPr>
          <p:cNvSpPr/>
          <p:nvPr/>
        </p:nvSpPr>
        <p:spPr>
          <a:xfrm>
            <a:off x="7108233" y="3510062"/>
            <a:ext cx="1618512" cy="14915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Picture 93">
            <a:extLst>
              <a:ext uri="{FF2B5EF4-FFF2-40B4-BE49-F238E27FC236}">
                <a16:creationId xmlns:a16="http://schemas.microsoft.com/office/drawing/2014/main" id="{8668213C-D9D0-56EE-10B7-C0E16CBDC822}"/>
              </a:ext>
            </a:extLst>
          </p:cNvPr>
          <p:cNvPicPr>
            <a:picLocks noChangeAspect="1"/>
          </p:cNvPicPr>
          <p:nvPr/>
        </p:nvPicPr>
        <p:blipFill>
          <a:blip r:embed="rId5"/>
          <a:stretch>
            <a:fillRect/>
          </a:stretch>
        </p:blipFill>
        <p:spPr>
          <a:xfrm>
            <a:off x="8784154" y="4368832"/>
            <a:ext cx="573862" cy="573862"/>
          </a:xfrm>
          <a:prstGeom prst="rect">
            <a:avLst/>
          </a:prstGeom>
        </p:spPr>
      </p:pic>
      <p:sp>
        <p:nvSpPr>
          <p:cNvPr id="95" name="TextBox 94">
            <a:extLst>
              <a:ext uri="{FF2B5EF4-FFF2-40B4-BE49-F238E27FC236}">
                <a16:creationId xmlns:a16="http://schemas.microsoft.com/office/drawing/2014/main" id="{03688BA4-BDE8-5DA4-8916-3429A9CFAE80}"/>
              </a:ext>
            </a:extLst>
          </p:cNvPr>
          <p:cNvSpPr txBox="1"/>
          <p:nvPr/>
        </p:nvSpPr>
        <p:spPr>
          <a:xfrm>
            <a:off x="10758610" y="4353769"/>
            <a:ext cx="854852" cy="577081"/>
          </a:xfrm>
          <a:prstGeom prst="rect">
            <a:avLst/>
          </a:prstGeom>
          <a:noFill/>
        </p:spPr>
        <p:txBody>
          <a:bodyPr wrap="square" rtlCol="0">
            <a:spAutoFit/>
          </a:bodyPr>
          <a:lstStyle/>
          <a:p>
            <a:r>
              <a:rPr lang="en-US" sz="1050" b="1" u="sng" dirty="0">
                <a:solidFill>
                  <a:srgbClr val="001457"/>
                </a:solidFill>
              </a:rPr>
              <a:t>Digital Logic</a:t>
            </a:r>
          </a:p>
          <a:p>
            <a:r>
              <a:rPr lang="en-US" sz="1050" b="1" dirty="0">
                <a:solidFill>
                  <a:srgbClr val="001457"/>
                </a:solidFill>
              </a:rPr>
              <a:t>Physical</a:t>
            </a:r>
          </a:p>
          <a:p>
            <a:r>
              <a:rPr lang="en-US" sz="1050" b="1" dirty="0">
                <a:solidFill>
                  <a:srgbClr val="001457"/>
                </a:solidFill>
              </a:rPr>
              <a:t>Encryption</a:t>
            </a:r>
          </a:p>
        </p:txBody>
      </p:sp>
      <p:cxnSp>
        <p:nvCxnSpPr>
          <p:cNvPr id="96" name="Straight Connector 95">
            <a:extLst>
              <a:ext uri="{FF2B5EF4-FFF2-40B4-BE49-F238E27FC236}">
                <a16:creationId xmlns:a16="http://schemas.microsoft.com/office/drawing/2014/main" id="{0396F81E-87BE-0586-B3A2-CF33BEF23991}"/>
              </a:ext>
            </a:extLst>
          </p:cNvPr>
          <p:cNvCxnSpPr>
            <a:cxnSpLocks/>
          </p:cNvCxnSpPr>
          <p:nvPr/>
        </p:nvCxnSpPr>
        <p:spPr>
          <a:xfrm>
            <a:off x="10796710" y="4353769"/>
            <a:ext cx="0" cy="577081"/>
          </a:xfrm>
          <a:prstGeom prst="line">
            <a:avLst/>
          </a:prstGeom>
          <a:ln>
            <a:solidFill>
              <a:srgbClr val="001457"/>
            </a:solidFill>
          </a:ln>
        </p:spPr>
        <p:style>
          <a:lnRef idx="3">
            <a:schemeClr val="accent4"/>
          </a:lnRef>
          <a:fillRef idx="0">
            <a:schemeClr val="accent4"/>
          </a:fillRef>
          <a:effectRef idx="2">
            <a:schemeClr val="accent4"/>
          </a:effectRef>
          <a:fontRef idx="minor">
            <a:schemeClr val="tx1"/>
          </a:fontRef>
        </p:style>
      </p:cxnSp>
      <p:pic>
        <p:nvPicPr>
          <p:cNvPr id="97" name="Picture 96">
            <a:extLst>
              <a:ext uri="{FF2B5EF4-FFF2-40B4-BE49-F238E27FC236}">
                <a16:creationId xmlns:a16="http://schemas.microsoft.com/office/drawing/2014/main" id="{08CDF36E-8CC2-A310-BE09-06529B5BA9C2}"/>
              </a:ext>
            </a:extLst>
          </p:cNvPr>
          <p:cNvPicPr>
            <a:picLocks noChangeAspect="1"/>
          </p:cNvPicPr>
          <p:nvPr/>
        </p:nvPicPr>
        <p:blipFill>
          <a:blip r:embed="rId6"/>
          <a:stretch>
            <a:fillRect/>
          </a:stretch>
        </p:blipFill>
        <p:spPr>
          <a:xfrm>
            <a:off x="9365766" y="4321525"/>
            <a:ext cx="1213367" cy="204500"/>
          </a:xfrm>
          <a:prstGeom prst="rect">
            <a:avLst/>
          </a:prstGeom>
        </p:spPr>
      </p:pic>
      <p:pic>
        <p:nvPicPr>
          <p:cNvPr id="98" name="Picture 97">
            <a:extLst>
              <a:ext uri="{FF2B5EF4-FFF2-40B4-BE49-F238E27FC236}">
                <a16:creationId xmlns:a16="http://schemas.microsoft.com/office/drawing/2014/main" id="{57BCDA31-CD9C-A8DB-BD60-363ADA9BB7D5}"/>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397" b="98016" l="1154" r="98077">
                        <a14:foregroundMark x1="2957" y1="59921" x2="2308" y2="49206"/>
                        <a14:foregroundMark x1="3053" y1="61508" x2="2981" y2="60317"/>
                        <a14:foregroundMark x1="3077" y1="61905" x2="3053" y2="61508"/>
                        <a14:foregroundMark x1="3533" y1="39025" x2="6923" y2="30952"/>
                        <a14:foregroundMark x1="1923" y1="42857" x2="2638" y2="41153"/>
                        <a14:foregroundMark x1="7692" y1="28175" x2="19615" y2="17460"/>
                        <a14:foregroundMark x1="10000" y1="25000" x2="15000" y2="16667"/>
                        <a14:foregroundMark x1="4231" y1="32143" x2="7308" y2="25794"/>
                        <a14:foregroundMark x1="8077" y1="25397" x2="12308" y2="18651"/>
                        <a14:foregroundMark x1="11154" y1="20238" x2="21538" y2="11508"/>
                        <a14:foregroundMark x1="16538" y1="15476" x2="21923" y2="9524"/>
                        <a14:foregroundMark x1="25000" y1="9127" x2="34298" y2="5701"/>
                        <a14:foregroundMark x1="23077" y1="9127" x2="33966" y2="2929"/>
                        <a14:foregroundMark x1="39316" y1="2355" x2="45769" y2="397"/>
                        <a14:foregroundMark x1="37101" y1="3027" x2="38370" y2="2642"/>
                        <a14:foregroundMark x1="32692" y1="4365" x2="34734" y2="3745"/>
                        <a14:foregroundMark x1="45385" y1="2778" x2="55000" y2="3175"/>
                        <a14:foregroundMark x1="53077" y1="1984" x2="63599" y2="4858"/>
                        <a14:foregroundMark x1="67550" y1="5096" x2="73077" y2="7540"/>
                        <a14:foregroundMark x1="78077" y1="9921" x2="80000" y2="11508"/>
                        <a14:foregroundMark x1="74615" y1="7937" x2="77308" y2="10714"/>
                        <a14:foregroundMark x1="78077" y1="10714" x2="69615" y2="4365"/>
                        <a14:foregroundMark x1="76538" y1="9524" x2="87692" y2="18651"/>
                        <a14:foregroundMark x1="86154" y1="18254" x2="91538" y2="26587"/>
                        <a14:foregroundMark x1="88462" y1="20635" x2="93978" y2="31349"/>
                        <a14:foregroundMark x1="93074" y1="32815" x2="87308" y2="18651"/>
                        <a14:foregroundMark x1="95385" y1="38492" x2="93285" y2="33333"/>
                        <a14:foregroundMark x1="93858" y1="41991" x2="92308" y2="51587"/>
                        <a14:foregroundMark x1="95000" y1="34921" x2="94083" y2="40598"/>
                        <a14:foregroundMark x1="85385" y1="31349" x2="83077" y2="20635"/>
                        <a14:foregroundMark x1="80385" y1="19444" x2="78462" y2="34127"/>
                        <a14:foregroundMark x1="72692" y1="19444" x2="70385" y2="15476"/>
                        <a14:foregroundMark x1="74231" y1="16667" x2="81154" y2="46429"/>
                        <a14:foregroundMark x1="43726" y1="95185" x2="45000" y2="95635"/>
                        <a14:foregroundMark x1="30385" y1="90476" x2="38073" y2="93190"/>
                        <a14:foregroundMark x1="31923" y1="94048" x2="21923" y2="84127"/>
                        <a14:foregroundMark x1="18846" y1="86508" x2="11923" y2="75794"/>
                        <a14:foregroundMark x1="11923" y1="76587" x2="6538" y2="65079"/>
                        <a14:foregroundMark x1="5000" y1="63095" x2="8462" y2="75794"/>
                        <a14:foregroundMark x1="10769" y1="79762" x2="6923" y2="68254"/>
                        <a14:foregroundMark x1="4615" y1="67460" x2="7308" y2="74603"/>
                        <a14:foregroundMark x1="18462" y1="85317" x2="24231" y2="89683"/>
                        <a14:foregroundMark x1="27308" y1="93254" x2="21538" y2="88492"/>
                        <a14:foregroundMark x1="19615" y1="87698" x2="25385" y2="90476"/>
                        <a14:foregroundMark x1="22692" y1="90476" x2="19615" y2="88492"/>
                        <a14:foregroundMark x1="21538" y1="89683" x2="27692" y2="92857"/>
                        <a14:foregroundMark x1="42573" y1="96988" x2="44615" y2="97222"/>
                        <a14:foregroundMark x1="32062" y1="95783" x2="35886" y2="96221"/>
                        <a14:foregroundMark x1="45385" y1="97222" x2="58462" y2="97619"/>
                        <a14:foregroundMark x1="60385" y1="96825" x2="66538" y2="93254"/>
                        <a14:foregroundMark x1="67250" y1="92914" x2="69231" y2="92460"/>
                        <a14:foregroundMark x1="62308" y1="94048" x2="66173" y2="93162"/>
                        <a14:foregroundMark x1="70146" y1="93120" x2="76538" y2="88095"/>
                        <a14:foregroundMark x1="72512" y1="92369" x2="78462" y2="88492"/>
                        <a14:foregroundMark x1="80000" y1="88492" x2="83846" y2="84921"/>
                        <a14:foregroundMark x1="81923" y1="86905" x2="90000" y2="77778"/>
                        <a14:foregroundMark x1="84615" y1="84524" x2="87692" y2="80952"/>
                        <a14:foregroundMark x1="81538" y1="87698" x2="73462" y2="92460"/>
                        <a14:foregroundMark x1="72850" y1="93260" x2="78846" y2="90476"/>
                        <a14:foregroundMark x1="90000" y1="78571" x2="91923" y2="72619"/>
                        <a14:foregroundMark x1="95204" y1="67093" x2="95385" y2="66270"/>
                        <a14:foregroundMark x1="94074" y1="72222" x2="94814" y2="68861"/>
                        <a14:foregroundMark x1="93558" y1="74565" x2="94074" y2="72222"/>
                        <a14:foregroundMark x1="96795" y1="61508" x2="97308" y2="59127"/>
                        <a14:foregroundMark x1="95556" y1="67261" x2="96795" y2="61508"/>
                        <a14:foregroundMark x1="95000" y1="69841" x2="95174" y2="69033"/>
                        <a14:foregroundMark x1="3077" y1="36508" x2="3077" y2="37698"/>
                        <a14:foregroundMark x1="3077" y1="38095" x2="4231" y2="34127"/>
                        <a14:foregroundMark x1="3462" y1="34524" x2="2308" y2="37698"/>
                        <a14:foregroundMark x1="97308" y1="39286" x2="95271" y2="33333"/>
                        <a14:foregroundMark x1="94506" y1="31349" x2="91538" y2="24206"/>
                        <a14:foregroundMark x1="96154" y1="35317" x2="95330" y2="33333"/>
                        <a14:foregroundMark x1="95116" y1="33333" x2="97692" y2="38095"/>
                        <a14:foregroundMark x1="88462" y1="21032" x2="94043" y2="31349"/>
                        <a14:foregroundMark x1="94615" y1="31349" x2="91154" y2="22619"/>
                        <a14:foregroundMark x1="98077" y1="40079" x2="95402" y2="33333"/>
                        <a14:foregroundMark x1="90385" y1="21429" x2="87692" y2="18254"/>
                        <a14:foregroundMark x1="95851" y1="33333" x2="96538" y2="35317"/>
                        <a14:foregroundMark x1="94615" y1="29762" x2="95164" y2="31349"/>
                        <a14:foregroundMark x1="96218" y1="31349" x2="96154" y2="30952"/>
                        <a14:foregroundMark x1="96923" y1="35714" x2="96539" y2="33333"/>
                        <a14:foregroundMark x1="67692" y1="4365" x2="65631" y2="3302"/>
                        <a14:foregroundMark x1="37692" y1="97619" x2="39231" y2="97619"/>
                        <a14:foregroundMark x1="40000" y1="98016" x2="41538" y2="98016"/>
                        <a14:foregroundMark x1="70769" y1="94841" x2="71538" y2="94048"/>
                        <a14:foregroundMark x1="62308" y1="97619" x2="64231" y2="97222"/>
                        <a14:foregroundMark x1="96538" y1="65079" x2="96538" y2="63492"/>
                        <a14:foregroundMark x1="97308" y1="63889" x2="97308" y2="63095"/>
                        <a14:foregroundMark x1="88077" y1="81349" x2="87308" y2="81746"/>
                        <a14:foregroundMark x1="86923" y1="82937" x2="86154" y2="83333"/>
                        <a14:foregroundMark x1="91538" y1="76587" x2="91923" y2="75794"/>
                        <a14:foregroundMark x1="63846" y1="2381" x2="60385" y2="2381"/>
                        <a14:foregroundMark x1="3462" y1="65476" x2="3077" y2="62698"/>
                        <a14:foregroundMark x1="2308" y1="61905" x2="1923" y2="58730"/>
                        <a14:foregroundMark x1="28846" y1="94048" x2="30385" y2="94444"/>
                        <a14:foregroundMark x1="35385" y1="96825" x2="36923" y2="96825"/>
                        <a14:foregroundMark x1="40769" y1="98016" x2="42692" y2="98016"/>
                        <a14:backgroundMark x1="1520" y1="33805" x2="1923" y2="32143"/>
                        <a14:backgroundMark x1="1154" y1="37698" x2="0" y2="39683"/>
                        <a14:backgroundMark x1="769" y1="66270" x2="769" y2="65873"/>
                        <a14:backgroundMark x1="769" y1="64683" x2="0" y2="63095"/>
                        <a14:backgroundMark x1="69834" y1="98191" x2="70385" y2="98016"/>
                        <a14:backgroundMark x1="65385" y1="99603" x2="69325" y2="98352"/>
                        <a14:backgroundMark x1="33846" y1="98413" x2="31154" y2="98810"/>
                        <a14:backgroundMark x1="38351" y1="99046" x2="39330" y2="99102"/>
                        <a14:backgroundMark x1="35648" y1="98891" x2="36864" y2="98961"/>
                        <a14:backgroundMark x1="99231" y1="38889" x2="99615" y2="40079"/>
                        <a14:backgroundMark x1="66538" y1="397" x2="70385" y2="794"/>
                        <a14:backgroundMark x1="35000" y1="794" x2="33077" y2="1984"/>
                        <a14:backgroundMark x1="36538" y1="1190" x2="38462" y2="397"/>
                        <a14:backgroundMark x1="40000" y1="0" x2="40769" y2="0"/>
                        <a14:backgroundMark x1="64231" y1="794" x2="62705" y2="531"/>
                        <a14:backgroundMark x1="99615" y1="31349" x2="99615" y2="33333"/>
                        <a14:backgroundMark x1="98846" y1="35714" x2="98846" y2="34524"/>
                        <a14:backgroundMark x1="97960" y1="69686" x2="97692" y2="70238"/>
                        <a14:backgroundMark x1="98462" y1="68651" x2="98259" y2="69069"/>
                        <a14:backgroundMark x1="92692" y1="76587" x2="95000" y2="74603"/>
                        <a14:backgroundMark x1="95000" y1="72222" x2="95000" y2="72222"/>
                        <a14:backgroundMark x1="98401" y1="66638" x2="98846" y2="65873"/>
                        <a14:backgroundMark x1="97692" y1="67857" x2="98241" y2="66913"/>
                        <a14:backgroundMark x1="99231" y1="64683" x2="99615" y2="63095"/>
                        <a14:backgroundMark x1="769" y1="61508" x2="769" y2="61508"/>
                        <a14:backgroundMark x1="385" y1="59921" x2="385" y2="60317"/>
                        <a14:backgroundMark x1="63077" y1="99206" x2="64231" y2="98810"/>
                        <a14:backgroundMark x1="61923" y1="99206" x2="61923" y2="99206"/>
                        <a14:backgroundMark x1="99231" y1="61508" x2="99231" y2="61508"/>
                      </a14:backgroundRemoval>
                    </a14:imgEffect>
                  </a14:imgLayer>
                </a14:imgProps>
              </a:ext>
            </a:extLst>
          </a:blip>
          <a:stretch>
            <a:fillRect/>
          </a:stretch>
        </p:blipFill>
        <p:spPr>
          <a:xfrm>
            <a:off x="9841885" y="4533078"/>
            <a:ext cx="425133" cy="41205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9" name="Picture 98">
            <a:extLst>
              <a:ext uri="{FF2B5EF4-FFF2-40B4-BE49-F238E27FC236}">
                <a16:creationId xmlns:a16="http://schemas.microsoft.com/office/drawing/2014/main" id="{0CDC31F0-5BC3-54C8-1310-B3A0AAFF6B8B}"/>
              </a:ext>
            </a:extLst>
          </p:cNvPr>
          <p:cNvPicPr>
            <a:picLocks noChangeAspect="1"/>
          </p:cNvPicPr>
          <p:nvPr/>
        </p:nvPicPr>
        <p:blipFill>
          <a:blip r:embed="rId11"/>
          <a:stretch>
            <a:fillRect/>
          </a:stretch>
        </p:blipFill>
        <p:spPr>
          <a:xfrm>
            <a:off x="9375013" y="4536977"/>
            <a:ext cx="413918" cy="40425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0" name="Picture 99">
            <a:extLst>
              <a:ext uri="{FF2B5EF4-FFF2-40B4-BE49-F238E27FC236}">
                <a16:creationId xmlns:a16="http://schemas.microsoft.com/office/drawing/2014/main" id="{B0D7175B-EC6D-5393-B1FF-67C8DED33C5A}"/>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2390" b="98008" l="2335" r="97665">
                        <a14:foregroundMark x1="12451" y1="72908" x2="4669" y2="47012"/>
                        <a14:foregroundMark x1="4669" y1="47012" x2="14008" y2="20319"/>
                        <a14:foregroundMark x1="14008" y1="20319" x2="44358" y2="5976"/>
                        <a14:foregroundMark x1="44358" y1="5976" x2="76654" y2="15936"/>
                        <a14:foregroundMark x1="76654" y1="15936" x2="94942" y2="40637"/>
                        <a14:foregroundMark x1="94942" y1="40637" x2="89494" y2="69323"/>
                        <a14:foregroundMark x1="89494" y1="69323" x2="68093" y2="90438"/>
                        <a14:foregroundMark x1="68093" y1="90438" x2="39689" y2="95219"/>
                        <a14:foregroundMark x1="39689" y1="95219" x2="16732" y2="77689"/>
                        <a14:foregroundMark x1="16732" y1="77689" x2="7393" y2="56574"/>
                        <a14:foregroundMark x1="8171" y1="72908" x2="5447" y2="43426"/>
                        <a14:foregroundMark x1="5447" y1="43426" x2="6615" y2="41833"/>
                        <a14:foregroundMark x1="2335" y1="57769" x2="3502" y2="45020"/>
                        <a14:foregroundMark x1="4280" y1="42629" x2="7782" y2="33865"/>
                        <a14:foregroundMark x1="3891" y1="38645" x2="7004" y2="32669"/>
                        <a14:foregroundMark x1="5837" y1="33865" x2="10895" y2="25100"/>
                        <a14:foregroundMark x1="6615" y1="29482" x2="10117" y2="24303"/>
                        <a14:foregroundMark x1="7782" y1="25896" x2="3113" y2="34661"/>
                        <a14:foregroundMark x1="3891" y1="33068" x2="18677" y2="14343"/>
                        <a14:foregroundMark x1="10895" y1="21912" x2="18677" y2="14741"/>
                        <a14:foregroundMark x1="7782" y1="24303" x2="15564" y2="15936"/>
                        <a14:foregroundMark x1="15175" y1="15936" x2="29183" y2="7171"/>
                        <a14:foregroundMark x1="21012" y1="11554" x2="33747" y2="4441"/>
                        <a14:foregroundMark x1="37461" y1="4097" x2="37743" y2="3984"/>
                        <a14:foregroundMark x1="35923" y1="4713" x2="37149" y2="4222"/>
                        <a14:foregroundMark x1="34346" y1="5345" x2="34774" y2="5173"/>
                        <a14:foregroundMark x1="19844" y1="11155" x2="34154" y2="5422"/>
                        <a14:foregroundMark x1="37228" y1="3723" x2="38911" y2="3187"/>
                        <a14:foregroundMark x1="36262" y1="4031" x2="36903" y2="3827"/>
                        <a14:foregroundMark x1="34088" y1="4723" x2="35175" y2="4377"/>
                        <a14:foregroundMark x1="21401" y1="8765" x2="33890" y2="4786"/>
                        <a14:foregroundMark x1="31128" y1="5179" x2="26459" y2="7171"/>
                        <a14:foregroundMark x1="15953" y1="16733" x2="9339" y2="23506"/>
                        <a14:foregroundMark x1="6615" y1="26693" x2="19844" y2="10757"/>
                        <a14:foregroundMark x1="15175" y1="15936" x2="5058" y2="27490"/>
                        <a14:foregroundMark x1="6226" y1="25498" x2="26848" y2="7968"/>
                        <a14:foregroundMark x1="17510" y1="83665" x2="10506" y2="72510"/>
                        <a14:foregroundMark x1="9728" y1="72510" x2="14008" y2="78884"/>
                        <a14:foregroundMark x1="14008" y1="81673" x2="9339" y2="72112"/>
                        <a14:foregroundMark x1="10895" y1="79283" x2="8171" y2="72510"/>
                        <a14:foregroundMark x1="8949" y1="74502" x2="5837" y2="67729"/>
                        <a14:foregroundMark x1="7004" y1="71315" x2="4669" y2="64940"/>
                        <a14:foregroundMark x1="4669" y1="66932" x2="8171" y2="73705"/>
                        <a14:foregroundMark x1="8171" y1="72112" x2="8171" y2="76494"/>
                        <a14:foregroundMark x1="5447" y1="69323" x2="5837" y2="72510"/>
                        <a14:foregroundMark x1="12451" y1="82072" x2="15564" y2="83665"/>
                        <a14:foregroundMark x1="15175" y1="83267" x2="17899" y2="85259"/>
                        <a14:foregroundMark x1="16342" y1="84861" x2="16732" y2="86454"/>
                        <a14:foregroundMark x1="17899" y1="86853" x2="21790" y2="88845"/>
                        <a14:foregroundMark x1="20623" y1="89641" x2="22957" y2="91633"/>
                        <a14:foregroundMark x1="23735" y1="91235" x2="28405" y2="92829"/>
                        <a14:foregroundMark x1="25292" y1="92032" x2="29572" y2="94024"/>
                        <a14:foregroundMark x1="32572" y1="95267" x2="33463" y2="95618"/>
                        <a14:foregroundMark x1="28405" y1="93625" x2="28965" y2="93846"/>
                        <a14:foregroundMark x1="35438" y1="96026" x2="41245" y2="98008"/>
                        <a14:foregroundMark x1="34241" y1="95618" x2="34475" y2="95698"/>
                        <a14:foregroundMark x1="65483" y1="94962" x2="65759" y2="94821"/>
                        <a14:foregroundMark x1="61089" y1="97211" x2="63926" y2="95759"/>
                        <a14:foregroundMark x1="66291" y1="95879" x2="67785" y2="95408"/>
                        <a14:foregroundMark x1="70428" y1="93625" x2="73930" y2="92032"/>
                        <a14:foregroundMark x1="71984" y1="93625" x2="76265" y2="90040"/>
                        <a14:foregroundMark x1="75486" y1="92829" x2="80545" y2="88845"/>
                        <a14:foregroundMark x1="80156" y1="88845" x2="85992" y2="82470"/>
                        <a14:foregroundMark x1="85603" y1="83665" x2="89105" y2="79681"/>
                        <a14:foregroundMark x1="88716" y1="80478" x2="92996" y2="73307"/>
                        <a14:foregroundMark x1="92218" y1="75697" x2="94553" y2="68127"/>
                        <a14:foregroundMark x1="95510" y1="65339" x2="98054" y2="58566"/>
                        <a14:foregroundMark x1="94163" y1="68924" x2="95510" y2="65339"/>
                        <a14:foregroundMark x1="94148" y1="31474" x2="87938" y2="23904"/>
                        <a14:foregroundMark x1="96109" y1="33865" x2="94801" y2="32271"/>
                        <a14:foregroundMark x1="83658" y1="18327" x2="76654" y2="13147"/>
                        <a14:foregroundMark x1="60311" y1="6375" x2="75097" y2="10359"/>
                        <a14:foregroundMark x1="69261" y1="6375" x2="80156" y2="10757"/>
                        <a14:foregroundMark x1="79767" y1="12351" x2="89883" y2="19920"/>
                        <a14:foregroundMark x1="90272" y1="21912" x2="94553" y2="29482"/>
                        <a14:foregroundMark x1="76654" y1="9562" x2="72374" y2="5976"/>
                        <a14:foregroundMark x1="76265" y1="8765" x2="85214" y2="13944"/>
                        <a14:foregroundMark x1="78599" y1="9960" x2="72763" y2="6773"/>
                        <a14:foregroundMark x1="71240" y1="5172" x2="77043" y2="7968"/>
                        <a14:foregroundMark x1="47471" y1="90040" x2="55253" y2="85259"/>
                        <a14:foregroundMark x1="61089" y1="88845" x2="62646" y2="88446"/>
                        <a14:foregroundMark x1="65759" y1="3187" x2="62646" y2="2789"/>
                        <a14:foregroundMark x1="63035" y1="2390" x2="61868" y2="2390"/>
                        <a14:foregroundMark x1="36576" y1="2390" x2="35409" y2="2789"/>
                        <a14:foregroundMark x1="33074" y1="3984" x2="32685" y2="3984"/>
                        <a14:foregroundMark x1="3891" y1="64940" x2="3502" y2="63347"/>
                        <a14:foregroundMark x1="2724" y1="63745" x2="2335" y2="62948"/>
                        <a14:foregroundMark x1="2724" y1="65339" x2="3891" y2="67729"/>
                        <a14:foregroundMark x1="4280" y1="67729" x2="5058" y2="69323"/>
                        <a14:foregroundMark x1="94553" y1="70916" x2="94942" y2="69721"/>
                        <a14:backgroundMark x1="0" y1="33068" x2="778" y2="30279"/>
                        <a14:backgroundMark x1="302" y1="66488" x2="0" y2="64940"/>
                        <a14:backgroundMark x1="99611" y1="66932" x2="99611" y2="66534"/>
                        <a14:backgroundMark x1="68872" y1="98805" x2="67315" y2="99602"/>
                        <a14:backgroundMark x1="32296" y1="99203" x2="33463" y2="99203"/>
                        <a14:backgroundMark x1="389" y1="64143" x2="389" y2="61355"/>
                        <a14:backgroundMark x1="99611" y1="31474" x2="99611" y2="32271"/>
                        <a14:backgroundMark x1="69261" y1="797" x2="68093" y2="0"/>
                        <a14:backgroundMark x1="32296" y1="398" x2="31907" y2="0"/>
                        <a14:backgroundMark x1="33330" y1="131" x2="33074" y2="0"/>
                        <a14:backgroundMark x1="66148" y1="0" x2="66148" y2="0"/>
                        <a14:backgroundMark x1="64591" y1="398" x2="64202" y2="398"/>
                        <a14:backgroundMark x1="37743" y1="398" x2="38521" y2="398"/>
                        <a14:backgroundMark x1="35019" y1="99203" x2="32296" y2="99203"/>
                        <a14:backgroundMark x1="65370" y1="99602" x2="68482" y2="99203"/>
                        <a14:backgroundMark x1="98833" y1="65339" x2="98833" y2="65339"/>
                      </a14:backgroundRemoval>
                    </a14:imgEffect>
                  </a14:imgLayer>
                </a14:imgProps>
              </a:ext>
            </a:extLst>
          </a:blip>
          <a:stretch>
            <a:fillRect/>
          </a:stretch>
        </p:blipFill>
        <p:spPr>
          <a:xfrm>
            <a:off x="10316972" y="4540399"/>
            <a:ext cx="425133" cy="41963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1" name="Rectangle 100">
            <a:extLst>
              <a:ext uri="{FF2B5EF4-FFF2-40B4-BE49-F238E27FC236}">
                <a16:creationId xmlns:a16="http://schemas.microsoft.com/office/drawing/2014/main" id="{9153190B-3776-7020-868F-218167011C1B}"/>
              </a:ext>
            </a:extLst>
          </p:cNvPr>
          <p:cNvSpPr/>
          <p:nvPr/>
        </p:nvSpPr>
        <p:spPr>
          <a:xfrm>
            <a:off x="8740905" y="3469117"/>
            <a:ext cx="579005" cy="369332"/>
          </a:xfrm>
          <a:prstGeom prst="rect">
            <a:avLst/>
          </a:prstGeom>
          <a:noFill/>
        </p:spPr>
        <p:txBody>
          <a:bodyPr wrap="none" lIns="91440" tIns="45720" rIns="91440" bIns="45720">
            <a:spAutoFit/>
          </a:bodyPr>
          <a:lstStyle/>
          <a:p>
            <a:r>
              <a:rPr lang="en-US"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Goo</a:t>
            </a:r>
          </a:p>
        </p:txBody>
      </p:sp>
      <p:sp>
        <p:nvSpPr>
          <p:cNvPr id="102" name="TextBox 101">
            <a:extLst>
              <a:ext uri="{FF2B5EF4-FFF2-40B4-BE49-F238E27FC236}">
                <a16:creationId xmlns:a16="http://schemas.microsoft.com/office/drawing/2014/main" id="{E930F747-45CF-9177-52F6-7B1A02F12260}"/>
              </a:ext>
            </a:extLst>
          </p:cNvPr>
          <p:cNvSpPr txBox="1"/>
          <p:nvPr/>
        </p:nvSpPr>
        <p:spPr>
          <a:xfrm>
            <a:off x="8747519" y="3723494"/>
            <a:ext cx="2612819" cy="246221"/>
          </a:xfrm>
          <a:prstGeom prst="rect">
            <a:avLst/>
          </a:prstGeom>
          <a:noFill/>
        </p:spPr>
        <p:txBody>
          <a:bodyPr wrap="square" rtlCol="0">
            <a:spAutoFit/>
          </a:bodyPr>
          <a:lstStyle/>
          <a:p>
            <a:r>
              <a:rPr lang="en-US" sz="1000" dirty="0"/>
              <a:t>Versatile</a:t>
            </a:r>
          </a:p>
        </p:txBody>
      </p:sp>
      <p:cxnSp>
        <p:nvCxnSpPr>
          <p:cNvPr id="103" name="Straight Connector 102">
            <a:extLst>
              <a:ext uri="{FF2B5EF4-FFF2-40B4-BE49-F238E27FC236}">
                <a16:creationId xmlns:a16="http://schemas.microsoft.com/office/drawing/2014/main" id="{635EB024-15E9-0BA9-92E3-29AEB84DA5FE}"/>
              </a:ext>
            </a:extLst>
          </p:cNvPr>
          <p:cNvCxnSpPr>
            <a:cxnSpLocks/>
          </p:cNvCxnSpPr>
          <p:nvPr/>
        </p:nvCxnSpPr>
        <p:spPr>
          <a:xfrm>
            <a:off x="8759774" y="3580037"/>
            <a:ext cx="0" cy="583394"/>
          </a:xfrm>
          <a:prstGeom prst="line">
            <a:avLst/>
          </a:prstGeom>
        </p:spPr>
        <p:style>
          <a:lnRef idx="3">
            <a:schemeClr val="accent4"/>
          </a:lnRef>
          <a:fillRef idx="0">
            <a:schemeClr val="accent4"/>
          </a:fillRef>
          <a:effectRef idx="2">
            <a:schemeClr val="accent4"/>
          </a:effectRef>
          <a:fontRef idx="minor">
            <a:schemeClr val="tx1"/>
          </a:fontRef>
        </p:style>
      </p:cxnSp>
      <p:pic>
        <p:nvPicPr>
          <p:cNvPr id="104" name="Picture 103">
            <a:extLst>
              <a:ext uri="{FF2B5EF4-FFF2-40B4-BE49-F238E27FC236}">
                <a16:creationId xmlns:a16="http://schemas.microsoft.com/office/drawing/2014/main" id="{1F0A0F7B-F1B3-CB1B-A804-3A1B9CB0C1B4}"/>
              </a:ext>
            </a:extLst>
          </p:cNvPr>
          <p:cNvPicPr>
            <a:picLocks noChangeAspect="1"/>
          </p:cNvPicPr>
          <p:nvPr/>
        </p:nvPicPr>
        <p:blipFill>
          <a:blip r:embed="rId2"/>
          <a:stretch>
            <a:fillRect/>
          </a:stretch>
        </p:blipFill>
        <p:spPr>
          <a:xfrm>
            <a:off x="7030689" y="5200269"/>
            <a:ext cx="5000267" cy="1640359"/>
          </a:xfrm>
          <a:prstGeom prst="rect">
            <a:avLst/>
          </a:prstGeom>
        </p:spPr>
      </p:pic>
      <p:sp>
        <p:nvSpPr>
          <p:cNvPr id="105" name="Rectangle 104">
            <a:extLst>
              <a:ext uri="{FF2B5EF4-FFF2-40B4-BE49-F238E27FC236}">
                <a16:creationId xmlns:a16="http://schemas.microsoft.com/office/drawing/2014/main" id="{73584A42-DD8E-223A-DA27-2B1ABB84FB71}"/>
              </a:ext>
            </a:extLst>
          </p:cNvPr>
          <p:cNvSpPr/>
          <p:nvPr/>
        </p:nvSpPr>
        <p:spPr>
          <a:xfrm>
            <a:off x="8783335" y="6053406"/>
            <a:ext cx="3173356" cy="7186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DA7726DA-B1A2-081F-CD20-6924DAC38CE1}"/>
              </a:ext>
            </a:extLst>
          </p:cNvPr>
          <p:cNvSpPr/>
          <p:nvPr/>
        </p:nvSpPr>
        <p:spPr>
          <a:xfrm>
            <a:off x="8726745" y="5280479"/>
            <a:ext cx="3229946" cy="7312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A5B80052-BA29-EE5A-287E-576BDC7A4292}"/>
              </a:ext>
            </a:extLst>
          </p:cNvPr>
          <p:cNvSpPr/>
          <p:nvPr/>
        </p:nvSpPr>
        <p:spPr>
          <a:xfrm>
            <a:off x="7108233" y="5280479"/>
            <a:ext cx="1618512" cy="14915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8" name="Picture 107">
            <a:extLst>
              <a:ext uri="{FF2B5EF4-FFF2-40B4-BE49-F238E27FC236}">
                <a16:creationId xmlns:a16="http://schemas.microsoft.com/office/drawing/2014/main" id="{09165EC7-50F6-6D85-22B4-7617F08A107F}"/>
              </a:ext>
            </a:extLst>
          </p:cNvPr>
          <p:cNvPicPr>
            <a:picLocks noChangeAspect="1"/>
          </p:cNvPicPr>
          <p:nvPr/>
        </p:nvPicPr>
        <p:blipFill>
          <a:blip r:embed="rId5"/>
          <a:stretch>
            <a:fillRect/>
          </a:stretch>
        </p:blipFill>
        <p:spPr>
          <a:xfrm>
            <a:off x="8784154" y="6139249"/>
            <a:ext cx="573862" cy="573862"/>
          </a:xfrm>
          <a:prstGeom prst="rect">
            <a:avLst/>
          </a:prstGeom>
        </p:spPr>
      </p:pic>
      <p:sp>
        <p:nvSpPr>
          <p:cNvPr id="109" name="TextBox 108">
            <a:extLst>
              <a:ext uri="{FF2B5EF4-FFF2-40B4-BE49-F238E27FC236}">
                <a16:creationId xmlns:a16="http://schemas.microsoft.com/office/drawing/2014/main" id="{2495E641-5783-0399-E767-7D36D2ACEB3B}"/>
              </a:ext>
            </a:extLst>
          </p:cNvPr>
          <p:cNvSpPr txBox="1"/>
          <p:nvPr/>
        </p:nvSpPr>
        <p:spPr>
          <a:xfrm>
            <a:off x="10758610" y="6124186"/>
            <a:ext cx="854852" cy="577081"/>
          </a:xfrm>
          <a:prstGeom prst="rect">
            <a:avLst/>
          </a:prstGeom>
          <a:noFill/>
        </p:spPr>
        <p:txBody>
          <a:bodyPr wrap="square" rtlCol="0">
            <a:spAutoFit/>
          </a:bodyPr>
          <a:lstStyle/>
          <a:p>
            <a:r>
              <a:rPr lang="en-US" sz="1050" b="1" u="sng" dirty="0">
                <a:solidFill>
                  <a:srgbClr val="001457"/>
                </a:solidFill>
              </a:rPr>
              <a:t>Digital Logic</a:t>
            </a:r>
          </a:p>
          <a:p>
            <a:r>
              <a:rPr lang="en-US" sz="1050" b="1" dirty="0">
                <a:solidFill>
                  <a:srgbClr val="001457"/>
                </a:solidFill>
              </a:rPr>
              <a:t>Physical</a:t>
            </a:r>
          </a:p>
          <a:p>
            <a:r>
              <a:rPr lang="en-US" sz="1050" b="1" dirty="0">
                <a:solidFill>
                  <a:srgbClr val="001457"/>
                </a:solidFill>
              </a:rPr>
              <a:t>Encryption</a:t>
            </a:r>
          </a:p>
        </p:txBody>
      </p:sp>
      <p:cxnSp>
        <p:nvCxnSpPr>
          <p:cNvPr id="110" name="Straight Connector 109">
            <a:extLst>
              <a:ext uri="{FF2B5EF4-FFF2-40B4-BE49-F238E27FC236}">
                <a16:creationId xmlns:a16="http://schemas.microsoft.com/office/drawing/2014/main" id="{A96E988B-BBB6-3CE9-27C8-337B6D7E1D15}"/>
              </a:ext>
            </a:extLst>
          </p:cNvPr>
          <p:cNvCxnSpPr>
            <a:cxnSpLocks/>
          </p:cNvCxnSpPr>
          <p:nvPr/>
        </p:nvCxnSpPr>
        <p:spPr>
          <a:xfrm>
            <a:off x="10796710" y="6124186"/>
            <a:ext cx="0" cy="577081"/>
          </a:xfrm>
          <a:prstGeom prst="line">
            <a:avLst/>
          </a:prstGeom>
          <a:ln>
            <a:solidFill>
              <a:srgbClr val="001457"/>
            </a:solidFill>
          </a:ln>
        </p:spPr>
        <p:style>
          <a:lnRef idx="3">
            <a:schemeClr val="accent4"/>
          </a:lnRef>
          <a:fillRef idx="0">
            <a:schemeClr val="accent4"/>
          </a:fillRef>
          <a:effectRef idx="2">
            <a:schemeClr val="accent4"/>
          </a:effectRef>
          <a:fontRef idx="minor">
            <a:schemeClr val="tx1"/>
          </a:fontRef>
        </p:style>
      </p:cxnSp>
      <p:pic>
        <p:nvPicPr>
          <p:cNvPr id="111" name="Picture 110">
            <a:extLst>
              <a:ext uri="{FF2B5EF4-FFF2-40B4-BE49-F238E27FC236}">
                <a16:creationId xmlns:a16="http://schemas.microsoft.com/office/drawing/2014/main" id="{B686CB50-385C-7B76-95E3-DCA658D5D637}"/>
              </a:ext>
            </a:extLst>
          </p:cNvPr>
          <p:cNvPicPr>
            <a:picLocks noChangeAspect="1"/>
          </p:cNvPicPr>
          <p:nvPr/>
        </p:nvPicPr>
        <p:blipFill>
          <a:blip r:embed="rId6"/>
          <a:stretch>
            <a:fillRect/>
          </a:stretch>
        </p:blipFill>
        <p:spPr>
          <a:xfrm>
            <a:off x="9365766" y="6091942"/>
            <a:ext cx="1213367" cy="204500"/>
          </a:xfrm>
          <a:prstGeom prst="rect">
            <a:avLst/>
          </a:prstGeom>
        </p:spPr>
      </p:pic>
      <p:pic>
        <p:nvPicPr>
          <p:cNvPr id="112" name="Picture 111">
            <a:extLst>
              <a:ext uri="{FF2B5EF4-FFF2-40B4-BE49-F238E27FC236}">
                <a16:creationId xmlns:a16="http://schemas.microsoft.com/office/drawing/2014/main" id="{894D71AC-1AE0-FB28-A99D-AB32208ADC30}"/>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397" b="98016" l="1154" r="98077">
                        <a14:foregroundMark x1="2957" y1="59921" x2="2308" y2="49206"/>
                        <a14:foregroundMark x1="3053" y1="61508" x2="2981" y2="60317"/>
                        <a14:foregroundMark x1="3077" y1="61905" x2="3053" y2="61508"/>
                        <a14:foregroundMark x1="3533" y1="39025" x2="6923" y2="30952"/>
                        <a14:foregroundMark x1="1923" y1="42857" x2="2638" y2="41153"/>
                        <a14:foregroundMark x1="7692" y1="28175" x2="19615" y2="17460"/>
                        <a14:foregroundMark x1="10000" y1="25000" x2="15000" y2="16667"/>
                        <a14:foregroundMark x1="4231" y1="32143" x2="7308" y2="25794"/>
                        <a14:foregroundMark x1="8077" y1="25397" x2="12308" y2="18651"/>
                        <a14:foregroundMark x1="11154" y1="20238" x2="21538" y2="11508"/>
                        <a14:foregroundMark x1="16538" y1="15476" x2="21923" y2="9524"/>
                        <a14:foregroundMark x1="25000" y1="9127" x2="34298" y2="5701"/>
                        <a14:foregroundMark x1="23077" y1="9127" x2="33966" y2="2929"/>
                        <a14:foregroundMark x1="39316" y1="2355" x2="45769" y2="397"/>
                        <a14:foregroundMark x1="37101" y1="3027" x2="38370" y2="2642"/>
                        <a14:foregroundMark x1="32692" y1="4365" x2="34734" y2="3745"/>
                        <a14:foregroundMark x1="45385" y1="2778" x2="55000" y2="3175"/>
                        <a14:foregroundMark x1="53077" y1="1984" x2="63599" y2="4858"/>
                        <a14:foregroundMark x1="67550" y1="5096" x2="73077" y2="7540"/>
                        <a14:foregroundMark x1="78077" y1="9921" x2="80000" y2="11508"/>
                        <a14:foregroundMark x1="74615" y1="7937" x2="77308" y2="10714"/>
                        <a14:foregroundMark x1="78077" y1="10714" x2="69615" y2="4365"/>
                        <a14:foregroundMark x1="76538" y1="9524" x2="87692" y2="18651"/>
                        <a14:foregroundMark x1="86154" y1="18254" x2="91538" y2="26587"/>
                        <a14:foregroundMark x1="88462" y1="20635" x2="93978" y2="31349"/>
                        <a14:foregroundMark x1="93074" y1="32815" x2="87308" y2="18651"/>
                        <a14:foregroundMark x1="95385" y1="38492" x2="93285" y2="33333"/>
                        <a14:foregroundMark x1="93858" y1="41991" x2="92308" y2="51587"/>
                        <a14:foregroundMark x1="95000" y1="34921" x2="94083" y2="40598"/>
                        <a14:foregroundMark x1="85385" y1="31349" x2="83077" y2="20635"/>
                        <a14:foregroundMark x1="80385" y1="19444" x2="78462" y2="34127"/>
                        <a14:foregroundMark x1="72692" y1="19444" x2="70385" y2="15476"/>
                        <a14:foregroundMark x1="74231" y1="16667" x2="81154" y2="46429"/>
                        <a14:foregroundMark x1="43726" y1="95185" x2="45000" y2="95635"/>
                        <a14:foregroundMark x1="30385" y1="90476" x2="38073" y2="93190"/>
                        <a14:foregroundMark x1="31923" y1="94048" x2="21923" y2="84127"/>
                        <a14:foregroundMark x1="18846" y1="86508" x2="11923" y2="75794"/>
                        <a14:foregroundMark x1="11923" y1="76587" x2="6538" y2="65079"/>
                        <a14:foregroundMark x1="5000" y1="63095" x2="8462" y2="75794"/>
                        <a14:foregroundMark x1="10769" y1="79762" x2="6923" y2="68254"/>
                        <a14:foregroundMark x1="4615" y1="67460" x2="7308" y2="74603"/>
                        <a14:foregroundMark x1="18462" y1="85317" x2="24231" y2="89683"/>
                        <a14:foregroundMark x1="27308" y1="93254" x2="21538" y2="88492"/>
                        <a14:foregroundMark x1="19615" y1="87698" x2="25385" y2="90476"/>
                        <a14:foregroundMark x1="22692" y1="90476" x2="19615" y2="88492"/>
                        <a14:foregroundMark x1="21538" y1="89683" x2="27692" y2="92857"/>
                        <a14:foregroundMark x1="42573" y1="96988" x2="44615" y2="97222"/>
                        <a14:foregroundMark x1="32062" y1="95783" x2="35886" y2="96221"/>
                        <a14:foregroundMark x1="45385" y1="97222" x2="58462" y2="97619"/>
                        <a14:foregroundMark x1="60385" y1="96825" x2="66538" y2="93254"/>
                        <a14:foregroundMark x1="67250" y1="92914" x2="69231" y2="92460"/>
                        <a14:foregroundMark x1="62308" y1="94048" x2="66173" y2="93162"/>
                        <a14:foregroundMark x1="70146" y1="93120" x2="76538" y2="88095"/>
                        <a14:foregroundMark x1="72512" y1="92369" x2="78462" y2="88492"/>
                        <a14:foregroundMark x1="80000" y1="88492" x2="83846" y2="84921"/>
                        <a14:foregroundMark x1="81923" y1="86905" x2="90000" y2="77778"/>
                        <a14:foregroundMark x1="84615" y1="84524" x2="87692" y2="80952"/>
                        <a14:foregroundMark x1="81538" y1="87698" x2="73462" y2="92460"/>
                        <a14:foregroundMark x1="72850" y1="93260" x2="78846" y2="90476"/>
                        <a14:foregroundMark x1="90000" y1="78571" x2="91923" y2="72619"/>
                        <a14:foregroundMark x1="95204" y1="67093" x2="95385" y2="66270"/>
                        <a14:foregroundMark x1="94074" y1="72222" x2="94814" y2="68861"/>
                        <a14:foregroundMark x1="93558" y1="74565" x2="94074" y2="72222"/>
                        <a14:foregroundMark x1="96795" y1="61508" x2="97308" y2="59127"/>
                        <a14:foregroundMark x1="95556" y1="67261" x2="96795" y2="61508"/>
                        <a14:foregroundMark x1="95000" y1="69841" x2="95174" y2="69033"/>
                        <a14:foregroundMark x1="3077" y1="36508" x2="3077" y2="37698"/>
                        <a14:foregroundMark x1="3077" y1="38095" x2="4231" y2="34127"/>
                        <a14:foregroundMark x1="3462" y1="34524" x2="2308" y2="37698"/>
                        <a14:foregroundMark x1="97308" y1="39286" x2="95271" y2="33333"/>
                        <a14:foregroundMark x1="94506" y1="31349" x2="91538" y2="24206"/>
                        <a14:foregroundMark x1="96154" y1="35317" x2="95330" y2="33333"/>
                        <a14:foregroundMark x1="95116" y1="33333" x2="97692" y2="38095"/>
                        <a14:foregroundMark x1="88462" y1="21032" x2="94043" y2="31349"/>
                        <a14:foregroundMark x1="94615" y1="31349" x2="91154" y2="22619"/>
                        <a14:foregroundMark x1="98077" y1="40079" x2="95402" y2="33333"/>
                        <a14:foregroundMark x1="90385" y1="21429" x2="87692" y2="18254"/>
                        <a14:foregroundMark x1="95851" y1="33333" x2="96538" y2="35317"/>
                        <a14:foregroundMark x1="94615" y1="29762" x2="95164" y2="31349"/>
                        <a14:foregroundMark x1="96218" y1="31349" x2="96154" y2="30952"/>
                        <a14:foregroundMark x1="96923" y1="35714" x2="96539" y2="33333"/>
                        <a14:foregroundMark x1="67692" y1="4365" x2="65631" y2="3302"/>
                        <a14:foregroundMark x1="37692" y1="97619" x2="39231" y2="97619"/>
                        <a14:foregroundMark x1="40000" y1="98016" x2="41538" y2="98016"/>
                        <a14:foregroundMark x1="70769" y1="94841" x2="71538" y2="94048"/>
                        <a14:foregroundMark x1="62308" y1="97619" x2="64231" y2="97222"/>
                        <a14:foregroundMark x1="96538" y1="65079" x2="96538" y2="63492"/>
                        <a14:foregroundMark x1="97308" y1="63889" x2="97308" y2="63095"/>
                        <a14:foregroundMark x1="88077" y1="81349" x2="87308" y2="81746"/>
                        <a14:foregroundMark x1="86923" y1="82937" x2="86154" y2="83333"/>
                        <a14:foregroundMark x1="91538" y1="76587" x2="91923" y2="75794"/>
                        <a14:foregroundMark x1="63846" y1="2381" x2="60385" y2="2381"/>
                        <a14:foregroundMark x1="3462" y1="65476" x2="3077" y2="62698"/>
                        <a14:foregroundMark x1="2308" y1="61905" x2="1923" y2="58730"/>
                        <a14:foregroundMark x1="28846" y1="94048" x2="30385" y2="94444"/>
                        <a14:foregroundMark x1="35385" y1="96825" x2="36923" y2="96825"/>
                        <a14:foregroundMark x1="40769" y1="98016" x2="42692" y2="98016"/>
                        <a14:backgroundMark x1="1520" y1="33805" x2="1923" y2="32143"/>
                        <a14:backgroundMark x1="1154" y1="37698" x2="0" y2="39683"/>
                        <a14:backgroundMark x1="769" y1="66270" x2="769" y2="65873"/>
                        <a14:backgroundMark x1="769" y1="64683" x2="0" y2="63095"/>
                        <a14:backgroundMark x1="69834" y1="98191" x2="70385" y2="98016"/>
                        <a14:backgroundMark x1="65385" y1="99603" x2="69325" y2="98352"/>
                        <a14:backgroundMark x1="33846" y1="98413" x2="31154" y2="98810"/>
                        <a14:backgroundMark x1="38351" y1="99046" x2="39330" y2="99102"/>
                        <a14:backgroundMark x1="35648" y1="98891" x2="36864" y2="98961"/>
                        <a14:backgroundMark x1="99231" y1="38889" x2="99615" y2="40079"/>
                        <a14:backgroundMark x1="66538" y1="397" x2="70385" y2="794"/>
                        <a14:backgroundMark x1="35000" y1="794" x2="33077" y2="1984"/>
                        <a14:backgroundMark x1="36538" y1="1190" x2="38462" y2="397"/>
                        <a14:backgroundMark x1="40000" y1="0" x2="40769" y2="0"/>
                        <a14:backgroundMark x1="64231" y1="794" x2="62705" y2="531"/>
                        <a14:backgroundMark x1="99615" y1="31349" x2="99615" y2="33333"/>
                        <a14:backgroundMark x1="98846" y1="35714" x2="98846" y2="34524"/>
                        <a14:backgroundMark x1="97960" y1="69686" x2="97692" y2="70238"/>
                        <a14:backgroundMark x1="98462" y1="68651" x2="98259" y2="69069"/>
                        <a14:backgroundMark x1="92692" y1="76587" x2="95000" y2="74603"/>
                        <a14:backgroundMark x1="95000" y1="72222" x2="95000" y2="72222"/>
                        <a14:backgroundMark x1="98401" y1="66638" x2="98846" y2="65873"/>
                        <a14:backgroundMark x1="97692" y1="67857" x2="98241" y2="66913"/>
                        <a14:backgroundMark x1="99231" y1="64683" x2="99615" y2="63095"/>
                        <a14:backgroundMark x1="769" y1="61508" x2="769" y2="61508"/>
                        <a14:backgroundMark x1="385" y1="59921" x2="385" y2="60317"/>
                        <a14:backgroundMark x1="63077" y1="99206" x2="64231" y2="98810"/>
                        <a14:backgroundMark x1="61923" y1="99206" x2="61923" y2="99206"/>
                        <a14:backgroundMark x1="99231" y1="61508" x2="99231" y2="61508"/>
                      </a14:backgroundRemoval>
                    </a14:imgEffect>
                  </a14:imgLayer>
                </a14:imgProps>
              </a:ext>
            </a:extLst>
          </a:blip>
          <a:stretch>
            <a:fillRect/>
          </a:stretch>
        </p:blipFill>
        <p:spPr>
          <a:xfrm>
            <a:off x="9841885" y="6303495"/>
            <a:ext cx="425133" cy="41205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3" name="Picture 112">
            <a:extLst>
              <a:ext uri="{FF2B5EF4-FFF2-40B4-BE49-F238E27FC236}">
                <a16:creationId xmlns:a16="http://schemas.microsoft.com/office/drawing/2014/main" id="{1388963C-03A5-0866-B245-76D5397C93DC}"/>
              </a:ext>
            </a:extLst>
          </p:cNvPr>
          <p:cNvPicPr>
            <a:picLocks noChangeAspect="1"/>
          </p:cNvPicPr>
          <p:nvPr/>
        </p:nvPicPr>
        <p:blipFill>
          <a:blip r:embed="rId11"/>
          <a:stretch>
            <a:fillRect/>
          </a:stretch>
        </p:blipFill>
        <p:spPr>
          <a:xfrm>
            <a:off x="9375013" y="6307394"/>
            <a:ext cx="413918" cy="40425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4" name="Picture 113">
            <a:extLst>
              <a:ext uri="{FF2B5EF4-FFF2-40B4-BE49-F238E27FC236}">
                <a16:creationId xmlns:a16="http://schemas.microsoft.com/office/drawing/2014/main" id="{16682B1E-5BEB-D8F3-2F92-6DD870D23ED7}"/>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2390" b="98008" l="2335" r="97665">
                        <a14:foregroundMark x1="12451" y1="72908" x2="4669" y2="47012"/>
                        <a14:foregroundMark x1="4669" y1="47012" x2="14008" y2="20319"/>
                        <a14:foregroundMark x1="14008" y1="20319" x2="44358" y2="5976"/>
                        <a14:foregroundMark x1="44358" y1="5976" x2="76654" y2="15936"/>
                        <a14:foregroundMark x1="76654" y1="15936" x2="94942" y2="40637"/>
                        <a14:foregroundMark x1="94942" y1="40637" x2="89494" y2="69323"/>
                        <a14:foregroundMark x1="89494" y1="69323" x2="68093" y2="90438"/>
                        <a14:foregroundMark x1="68093" y1="90438" x2="39689" y2="95219"/>
                        <a14:foregroundMark x1="39689" y1="95219" x2="16732" y2="77689"/>
                        <a14:foregroundMark x1="16732" y1="77689" x2="7393" y2="56574"/>
                        <a14:foregroundMark x1="8171" y1="72908" x2="5447" y2="43426"/>
                        <a14:foregroundMark x1="5447" y1="43426" x2="6615" y2="41833"/>
                        <a14:foregroundMark x1="2335" y1="57769" x2="3502" y2="45020"/>
                        <a14:foregroundMark x1="4280" y1="42629" x2="7782" y2="33865"/>
                        <a14:foregroundMark x1="3891" y1="38645" x2="7004" y2="32669"/>
                        <a14:foregroundMark x1="5837" y1="33865" x2="10895" y2="25100"/>
                        <a14:foregroundMark x1="6615" y1="29482" x2="10117" y2="24303"/>
                        <a14:foregroundMark x1="7782" y1="25896" x2="3113" y2="34661"/>
                        <a14:foregroundMark x1="3891" y1="33068" x2="18677" y2="14343"/>
                        <a14:foregroundMark x1="10895" y1="21912" x2="18677" y2="14741"/>
                        <a14:foregroundMark x1="7782" y1="24303" x2="15564" y2="15936"/>
                        <a14:foregroundMark x1="15175" y1="15936" x2="29183" y2="7171"/>
                        <a14:foregroundMark x1="21012" y1="11554" x2="33747" y2="4441"/>
                        <a14:foregroundMark x1="37461" y1="4097" x2="37743" y2="3984"/>
                        <a14:foregroundMark x1="35923" y1="4713" x2="37149" y2="4222"/>
                        <a14:foregroundMark x1="34346" y1="5345" x2="34774" y2="5173"/>
                        <a14:foregroundMark x1="19844" y1="11155" x2="34154" y2="5422"/>
                        <a14:foregroundMark x1="37228" y1="3723" x2="38911" y2="3187"/>
                        <a14:foregroundMark x1="36262" y1="4031" x2="36903" y2="3827"/>
                        <a14:foregroundMark x1="34088" y1="4723" x2="35175" y2="4377"/>
                        <a14:foregroundMark x1="21401" y1="8765" x2="33890" y2="4786"/>
                        <a14:foregroundMark x1="31128" y1="5179" x2="26459" y2="7171"/>
                        <a14:foregroundMark x1="15953" y1="16733" x2="9339" y2="23506"/>
                        <a14:foregroundMark x1="6615" y1="26693" x2="19844" y2="10757"/>
                        <a14:foregroundMark x1="15175" y1="15936" x2="5058" y2="27490"/>
                        <a14:foregroundMark x1="6226" y1="25498" x2="26848" y2="7968"/>
                        <a14:foregroundMark x1="17510" y1="83665" x2="10506" y2="72510"/>
                        <a14:foregroundMark x1="9728" y1="72510" x2="14008" y2="78884"/>
                        <a14:foregroundMark x1="14008" y1="81673" x2="9339" y2="72112"/>
                        <a14:foregroundMark x1="10895" y1="79283" x2="8171" y2="72510"/>
                        <a14:foregroundMark x1="8949" y1="74502" x2="5837" y2="67729"/>
                        <a14:foregroundMark x1="7004" y1="71315" x2="4669" y2="64940"/>
                        <a14:foregroundMark x1="4669" y1="66932" x2="8171" y2="73705"/>
                        <a14:foregroundMark x1="8171" y1="72112" x2="8171" y2="76494"/>
                        <a14:foregroundMark x1="5447" y1="69323" x2="5837" y2="72510"/>
                        <a14:foregroundMark x1="12451" y1="82072" x2="15564" y2="83665"/>
                        <a14:foregroundMark x1="15175" y1="83267" x2="17899" y2="85259"/>
                        <a14:foregroundMark x1="16342" y1="84861" x2="16732" y2="86454"/>
                        <a14:foregroundMark x1="17899" y1="86853" x2="21790" y2="88845"/>
                        <a14:foregroundMark x1="20623" y1="89641" x2="22957" y2="91633"/>
                        <a14:foregroundMark x1="23735" y1="91235" x2="28405" y2="92829"/>
                        <a14:foregroundMark x1="25292" y1="92032" x2="29572" y2="94024"/>
                        <a14:foregroundMark x1="32572" y1="95267" x2="33463" y2="95618"/>
                        <a14:foregroundMark x1="28405" y1="93625" x2="28965" y2="93846"/>
                        <a14:foregroundMark x1="35438" y1="96026" x2="41245" y2="98008"/>
                        <a14:foregroundMark x1="34241" y1="95618" x2="34475" y2="95698"/>
                        <a14:foregroundMark x1="65483" y1="94962" x2="65759" y2="94821"/>
                        <a14:foregroundMark x1="61089" y1="97211" x2="63926" y2="95759"/>
                        <a14:foregroundMark x1="66291" y1="95879" x2="67785" y2="95408"/>
                        <a14:foregroundMark x1="70428" y1="93625" x2="73930" y2="92032"/>
                        <a14:foregroundMark x1="71984" y1="93625" x2="76265" y2="90040"/>
                        <a14:foregroundMark x1="75486" y1="92829" x2="80545" y2="88845"/>
                        <a14:foregroundMark x1="80156" y1="88845" x2="85992" y2="82470"/>
                        <a14:foregroundMark x1="85603" y1="83665" x2="89105" y2="79681"/>
                        <a14:foregroundMark x1="88716" y1="80478" x2="92996" y2="73307"/>
                        <a14:foregroundMark x1="92218" y1="75697" x2="94553" y2="68127"/>
                        <a14:foregroundMark x1="95510" y1="65339" x2="98054" y2="58566"/>
                        <a14:foregroundMark x1="94163" y1="68924" x2="95510" y2="65339"/>
                        <a14:foregroundMark x1="94148" y1="31474" x2="87938" y2="23904"/>
                        <a14:foregroundMark x1="96109" y1="33865" x2="94801" y2="32271"/>
                        <a14:foregroundMark x1="83658" y1="18327" x2="76654" y2="13147"/>
                        <a14:foregroundMark x1="60311" y1="6375" x2="75097" y2="10359"/>
                        <a14:foregroundMark x1="69261" y1="6375" x2="80156" y2="10757"/>
                        <a14:foregroundMark x1="79767" y1="12351" x2="89883" y2="19920"/>
                        <a14:foregroundMark x1="90272" y1="21912" x2="94553" y2="29482"/>
                        <a14:foregroundMark x1="76654" y1="9562" x2="72374" y2="5976"/>
                        <a14:foregroundMark x1="76265" y1="8765" x2="85214" y2="13944"/>
                        <a14:foregroundMark x1="78599" y1="9960" x2="72763" y2="6773"/>
                        <a14:foregroundMark x1="71240" y1="5172" x2="77043" y2="7968"/>
                        <a14:foregroundMark x1="47471" y1="90040" x2="55253" y2="85259"/>
                        <a14:foregroundMark x1="61089" y1="88845" x2="62646" y2="88446"/>
                        <a14:foregroundMark x1="65759" y1="3187" x2="62646" y2="2789"/>
                        <a14:foregroundMark x1="63035" y1="2390" x2="61868" y2="2390"/>
                        <a14:foregroundMark x1="36576" y1="2390" x2="35409" y2="2789"/>
                        <a14:foregroundMark x1="33074" y1="3984" x2="32685" y2="3984"/>
                        <a14:foregroundMark x1="3891" y1="64940" x2="3502" y2="63347"/>
                        <a14:foregroundMark x1="2724" y1="63745" x2="2335" y2="62948"/>
                        <a14:foregroundMark x1="2724" y1="65339" x2="3891" y2="67729"/>
                        <a14:foregroundMark x1="4280" y1="67729" x2="5058" y2="69323"/>
                        <a14:foregroundMark x1="94553" y1="70916" x2="94942" y2="69721"/>
                        <a14:backgroundMark x1="0" y1="33068" x2="778" y2="30279"/>
                        <a14:backgroundMark x1="302" y1="66488" x2="0" y2="64940"/>
                        <a14:backgroundMark x1="99611" y1="66932" x2="99611" y2="66534"/>
                        <a14:backgroundMark x1="68872" y1="98805" x2="67315" y2="99602"/>
                        <a14:backgroundMark x1="32296" y1="99203" x2="33463" y2="99203"/>
                        <a14:backgroundMark x1="389" y1="64143" x2="389" y2="61355"/>
                        <a14:backgroundMark x1="99611" y1="31474" x2="99611" y2="32271"/>
                        <a14:backgroundMark x1="69261" y1="797" x2="68093" y2="0"/>
                        <a14:backgroundMark x1="32296" y1="398" x2="31907" y2="0"/>
                        <a14:backgroundMark x1="33330" y1="131" x2="33074" y2="0"/>
                        <a14:backgroundMark x1="66148" y1="0" x2="66148" y2="0"/>
                        <a14:backgroundMark x1="64591" y1="398" x2="64202" y2="398"/>
                        <a14:backgroundMark x1="37743" y1="398" x2="38521" y2="398"/>
                        <a14:backgroundMark x1="35019" y1="99203" x2="32296" y2="99203"/>
                        <a14:backgroundMark x1="65370" y1="99602" x2="68482" y2="99203"/>
                        <a14:backgroundMark x1="98833" y1="65339" x2="98833" y2="65339"/>
                      </a14:backgroundRemoval>
                    </a14:imgEffect>
                  </a14:imgLayer>
                </a14:imgProps>
              </a:ext>
            </a:extLst>
          </a:blip>
          <a:stretch>
            <a:fillRect/>
          </a:stretch>
        </p:blipFill>
        <p:spPr>
          <a:xfrm>
            <a:off x="10316972" y="6310816"/>
            <a:ext cx="425133" cy="41963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5" name="Rectangle 114">
            <a:extLst>
              <a:ext uri="{FF2B5EF4-FFF2-40B4-BE49-F238E27FC236}">
                <a16:creationId xmlns:a16="http://schemas.microsoft.com/office/drawing/2014/main" id="{61CEAB29-C1EA-1CFA-C3B2-DBD3AD709B5E}"/>
              </a:ext>
            </a:extLst>
          </p:cNvPr>
          <p:cNvSpPr/>
          <p:nvPr/>
        </p:nvSpPr>
        <p:spPr>
          <a:xfrm>
            <a:off x="8740905" y="5239534"/>
            <a:ext cx="579005" cy="369332"/>
          </a:xfrm>
          <a:prstGeom prst="rect">
            <a:avLst/>
          </a:prstGeom>
          <a:noFill/>
        </p:spPr>
        <p:txBody>
          <a:bodyPr wrap="none" lIns="91440" tIns="45720" rIns="91440" bIns="45720">
            <a:spAutoFit/>
          </a:bodyPr>
          <a:lstStyle/>
          <a:p>
            <a:r>
              <a:rPr lang="en-US"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Goo</a:t>
            </a:r>
          </a:p>
        </p:txBody>
      </p:sp>
      <p:sp>
        <p:nvSpPr>
          <p:cNvPr id="116" name="TextBox 115">
            <a:extLst>
              <a:ext uri="{FF2B5EF4-FFF2-40B4-BE49-F238E27FC236}">
                <a16:creationId xmlns:a16="http://schemas.microsoft.com/office/drawing/2014/main" id="{840CE047-6715-0085-E838-B666959D8FBA}"/>
              </a:ext>
            </a:extLst>
          </p:cNvPr>
          <p:cNvSpPr txBox="1"/>
          <p:nvPr/>
        </p:nvSpPr>
        <p:spPr>
          <a:xfrm>
            <a:off x="8747519" y="5493911"/>
            <a:ext cx="2612819" cy="246221"/>
          </a:xfrm>
          <a:prstGeom prst="rect">
            <a:avLst/>
          </a:prstGeom>
          <a:noFill/>
        </p:spPr>
        <p:txBody>
          <a:bodyPr wrap="square" rtlCol="0">
            <a:spAutoFit/>
          </a:bodyPr>
          <a:lstStyle/>
          <a:p>
            <a:r>
              <a:rPr lang="en-US" sz="1000" dirty="0"/>
              <a:t>Versatile</a:t>
            </a:r>
          </a:p>
        </p:txBody>
      </p:sp>
      <p:cxnSp>
        <p:nvCxnSpPr>
          <p:cNvPr id="117" name="Straight Connector 116">
            <a:extLst>
              <a:ext uri="{FF2B5EF4-FFF2-40B4-BE49-F238E27FC236}">
                <a16:creationId xmlns:a16="http://schemas.microsoft.com/office/drawing/2014/main" id="{56AE3F79-933E-B3E5-463F-88F5B352035A}"/>
              </a:ext>
            </a:extLst>
          </p:cNvPr>
          <p:cNvCxnSpPr>
            <a:cxnSpLocks/>
          </p:cNvCxnSpPr>
          <p:nvPr/>
        </p:nvCxnSpPr>
        <p:spPr>
          <a:xfrm>
            <a:off x="8759774" y="5350454"/>
            <a:ext cx="0" cy="583394"/>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345582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3C36167-53EF-8150-E61A-B742B13A3217}"/>
              </a:ext>
            </a:extLst>
          </p:cNvPr>
          <p:cNvPicPr>
            <a:picLocks noChangeAspect="1"/>
          </p:cNvPicPr>
          <p:nvPr/>
        </p:nvPicPr>
        <p:blipFill>
          <a:blip r:embed="rId2"/>
          <a:stretch>
            <a:fillRect/>
          </a:stretch>
        </p:blipFill>
        <p:spPr>
          <a:xfrm>
            <a:off x="5631179" y="3517900"/>
            <a:ext cx="5603318" cy="3137858"/>
          </a:xfrm>
          <a:prstGeom prst="rect">
            <a:avLst/>
          </a:prstGeom>
        </p:spPr>
      </p:pic>
      <p:pic>
        <p:nvPicPr>
          <p:cNvPr id="3" name="Picture 2">
            <a:extLst>
              <a:ext uri="{FF2B5EF4-FFF2-40B4-BE49-F238E27FC236}">
                <a16:creationId xmlns:a16="http://schemas.microsoft.com/office/drawing/2014/main" id="{4EC83970-91B8-E522-5C64-71967EECEF5B}"/>
              </a:ext>
            </a:extLst>
          </p:cNvPr>
          <p:cNvPicPr>
            <a:picLocks noChangeAspect="1"/>
          </p:cNvPicPr>
          <p:nvPr/>
        </p:nvPicPr>
        <p:blipFill>
          <a:blip r:embed="rId3"/>
          <a:stretch>
            <a:fillRect/>
          </a:stretch>
        </p:blipFill>
        <p:spPr>
          <a:xfrm>
            <a:off x="393699" y="3517900"/>
            <a:ext cx="4863863" cy="2997199"/>
          </a:xfrm>
          <a:prstGeom prst="rect">
            <a:avLst/>
          </a:prstGeom>
        </p:spPr>
      </p:pic>
      <p:pic>
        <p:nvPicPr>
          <p:cNvPr id="14" name="Picture 13">
            <a:extLst>
              <a:ext uri="{FF2B5EF4-FFF2-40B4-BE49-F238E27FC236}">
                <a16:creationId xmlns:a16="http://schemas.microsoft.com/office/drawing/2014/main" id="{C340BEF3-EDB9-AFB8-97D1-1ECB664E6DF4}"/>
              </a:ext>
            </a:extLst>
          </p:cNvPr>
          <p:cNvPicPr>
            <a:picLocks noChangeAspect="1"/>
          </p:cNvPicPr>
          <p:nvPr/>
        </p:nvPicPr>
        <p:blipFill>
          <a:blip r:embed="rId4"/>
          <a:stretch>
            <a:fillRect/>
          </a:stretch>
        </p:blipFill>
        <p:spPr>
          <a:xfrm>
            <a:off x="2313393" y="3962400"/>
            <a:ext cx="3744507" cy="2106285"/>
          </a:xfrm>
          <a:prstGeom prst="rect">
            <a:avLst/>
          </a:prstGeom>
          <a:effectLst>
            <a:glow rad="127000">
              <a:schemeClr val="bg1"/>
            </a:glow>
          </a:effectLst>
        </p:spPr>
      </p:pic>
      <p:pic>
        <p:nvPicPr>
          <p:cNvPr id="15" name="Picture 14">
            <a:extLst>
              <a:ext uri="{FF2B5EF4-FFF2-40B4-BE49-F238E27FC236}">
                <a16:creationId xmlns:a16="http://schemas.microsoft.com/office/drawing/2014/main" id="{27EED03F-BEA2-39BA-C430-6E0137223C4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76200" y="4866017"/>
            <a:ext cx="4005818" cy="2106284"/>
          </a:xfrm>
          <a:prstGeom prst="rect">
            <a:avLst/>
          </a:prstGeom>
          <a:effectLst>
            <a:glow rad="127000">
              <a:schemeClr val="bg1"/>
            </a:glow>
          </a:effectLst>
        </p:spPr>
      </p:pic>
    </p:spTree>
    <p:extLst>
      <p:ext uri="{BB962C8B-B14F-4D97-AF65-F5344CB8AC3E}">
        <p14:creationId xmlns:p14="http://schemas.microsoft.com/office/powerpoint/2010/main" val="2804267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3BCDDC-A36A-85C6-9FF8-C50D25A57E2B}"/>
              </a:ext>
            </a:extLst>
          </p:cNvPr>
          <p:cNvSpPr txBox="1"/>
          <p:nvPr/>
        </p:nvSpPr>
        <p:spPr>
          <a:xfrm>
            <a:off x="72745" y="4278228"/>
            <a:ext cx="6096000" cy="1200329"/>
          </a:xfrm>
          <a:prstGeom prst="rect">
            <a:avLst/>
          </a:prstGeom>
          <a:noFill/>
        </p:spPr>
        <p:txBody>
          <a:bodyPr wrap="square">
            <a:spAutoFit/>
          </a:bodyPr>
          <a:lstStyle/>
          <a:p>
            <a:r>
              <a:rPr lang="en-US" dirty="0">
                <a:hlinkClick r:id="rId2"/>
              </a:rPr>
              <a:t>https://www.sciencedirect.com/science/article/abs/pii/0160412079900059#:~:text=The%20Suess%20Effect%20is%20a,the%20combustion%20of%20fossil%20fuels</a:t>
            </a:r>
            <a:r>
              <a:rPr lang="en-US" dirty="0"/>
              <a:t>.</a:t>
            </a:r>
          </a:p>
          <a:p>
            <a:endParaRPr lang="en-US" dirty="0"/>
          </a:p>
        </p:txBody>
      </p:sp>
      <p:pic>
        <p:nvPicPr>
          <p:cNvPr id="5" name="Picture 4">
            <a:extLst>
              <a:ext uri="{FF2B5EF4-FFF2-40B4-BE49-F238E27FC236}">
                <a16:creationId xmlns:a16="http://schemas.microsoft.com/office/drawing/2014/main" id="{4AC0CC8D-2AA7-3591-C1F0-D71A54EE6A4F}"/>
              </a:ext>
            </a:extLst>
          </p:cNvPr>
          <p:cNvPicPr>
            <a:picLocks noChangeAspect="1"/>
          </p:cNvPicPr>
          <p:nvPr/>
        </p:nvPicPr>
        <p:blipFill>
          <a:blip r:embed="rId3"/>
          <a:stretch>
            <a:fillRect/>
          </a:stretch>
        </p:blipFill>
        <p:spPr>
          <a:xfrm>
            <a:off x="203026" y="5478557"/>
            <a:ext cx="967294" cy="1057275"/>
          </a:xfrm>
          <a:prstGeom prst="rect">
            <a:avLst/>
          </a:prstGeom>
        </p:spPr>
      </p:pic>
      <p:pic>
        <p:nvPicPr>
          <p:cNvPr id="6" name="Picture 5">
            <a:extLst>
              <a:ext uri="{FF2B5EF4-FFF2-40B4-BE49-F238E27FC236}">
                <a16:creationId xmlns:a16="http://schemas.microsoft.com/office/drawing/2014/main" id="{EDD1790B-D0C7-25C9-EF6E-FC5C29C0E148}"/>
              </a:ext>
            </a:extLst>
          </p:cNvPr>
          <p:cNvPicPr>
            <a:picLocks noChangeAspect="1"/>
          </p:cNvPicPr>
          <p:nvPr/>
        </p:nvPicPr>
        <p:blipFill>
          <a:blip r:embed="rId4"/>
          <a:stretch>
            <a:fillRect/>
          </a:stretch>
        </p:blipFill>
        <p:spPr>
          <a:xfrm>
            <a:off x="1234211" y="5478557"/>
            <a:ext cx="1866900" cy="571500"/>
          </a:xfrm>
          <a:prstGeom prst="rect">
            <a:avLst/>
          </a:prstGeom>
        </p:spPr>
      </p:pic>
      <p:pic>
        <p:nvPicPr>
          <p:cNvPr id="7" name="Picture 6">
            <a:extLst>
              <a:ext uri="{FF2B5EF4-FFF2-40B4-BE49-F238E27FC236}">
                <a16:creationId xmlns:a16="http://schemas.microsoft.com/office/drawing/2014/main" id="{264D80E6-8FDB-86AB-E95E-DA2123DE2CD6}"/>
              </a:ext>
            </a:extLst>
          </p:cNvPr>
          <p:cNvPicPr>
            <a:picLocks noChangeAspect="1"/>
          </p:cNvPicPr>
          <p:nvPr/>
        </p:nvPicPr>
        <p:blipFill>
          <a:blip r:embed="rId5"/>
          <a:stretch>
            <a:fillRect/>
          </a:stretch>
        </p:blipFill>
        <p:spPr>
          <a:xfrm>
            <a:off x="3424277" y="0"/>
            <a:ext cx="752475" cy="933450"/>
          </a:xfrm>
          <a:prstGeom prst="rect">
            <a:avLst/>
          </a:prstGeom>
        </p:spPr>
      </p:pic>
      <p:pic>
        <p:nvPicPr>
          <p:cNvPr id="8" name="Picture 7">
            <a:extLst>
              <a:ext uri="{FF2B5EF4-FFF2-40B4-BE49-F238E27FC236}">
                <a16:creationId xmlns:a16="http://schemas.microsoft.com/office/drawing/2014/main" id="{ECB355CB-3A3C-35D0-E099-7E167B2E5D6F}"/>
              </a:ext>
            </a:extLst>
          </p:cNvPr>
          <p:cNvPicPr>
            <a:picLocks noChangeAspect="1"/>
          </p:cNvPicPr>
          <p:nvPr/>
        </p:nvPicPr>
        <p:blipFill>
          <a:blip r:embed="rId6"/>
          <a:stretch>
            <a:fillRect/>
          </a:stretch>
        </p:blipFill>
        <p:spPr>
          <a:xfrm>
            <a:off x="72745" y="0"/>
            <a:ext cx="847725" cy="933450"/>
          </a:xfrm>
          <a:prstGeom prst="rect">
            <a:avLst/>
          </a:prstGeom>
        </p:spPr>
      </p:pic>
      <p:pic>
        <p:nvPicPr>
          <p:cNvPr id="9" name="Picture 8">
            <a:extLst>
              <a:ext uri="{FF2B5EF4-FFF2-40B4-BE49-F238E27FC236}">
                <a16:creationId xmlns:a16="http://schemas.microsoft.com/office/drawing/2014/main" id="{118B24C0-404D-F51B-87AC-6DD6BA99C316}"/>
              </a:ext>
            </a:extLst>
          </p:cNvPr>
          <p:cNvPicPr>
            <a:picLocks noChangeAspect="1"/>
          </p:cNvPicPr>
          <p:nvPr/>
        </p:nvPicPr>
        <p:blipFill>
          <a:blip r:embed="rId7"/>
          <a:stretch>
            <a:fillRect/>
          </a:stretch>
        </p:blipFill>
        <p:spPr>
          <a:xfrm>
            <a:off x="920471" y="255196"/>
            <a:ext cx="2503805" cy="482877"/>
          </a:xfrm>
          <a:prstGeom prst="rect">
            <a:avLst/>
          </a:prstGeom>
        </p:spPr>
      </p:pic>
      <p:pic>
        <p:nvPicPr>
          <p:cNvPr id="10" name="Picture 9">
            <a:extLst>
              <a:ext uri="{FF2B5EF4-FFF2-40B4-BE49-F238E27FC236}">
                <a16:creationId xmlns:a16="http://schemas.microsoft.com/office/drawing/2014/main" id="{25C16142-4935-18FA-89A4-4CA24512746D}"/>
              </a:ext>
            </a:extLst>
          </p:cNvPr>
          <p:cNvPicPr>
            <a:picLocks noChangeAspect="1"/>
          </p:cNvPicPr>
          <p:nvPr/>
        </p:nvPicPr>
        <p:blipFill>
          <a:blip r:embed="rId8"/>
          <a:stretch>
            <a:fillRect/>
          </a:stretch>
        </p:blipFill>
        <p:spPr>
          <a:xfrm>
            <a:off x="9845530" y="5478557"/>
            <a:ext cx="2143444" cy="12003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5B3D0ECF-BF8F-4F82-27DF-1577BB0E734F}"/>
              </a:ext>
            </a:extLst>
          </p:cNvPr>
          <p:cNvPicPr>
            <a:picLocks noChangeAspect="1"/>
          </p:cNvPicPr>
          <p:nvPr/>
        </p:nvPicPr>
        <p:blipFill>
          <a:blip r:embed="rId9"/>
          <a:stretch>
            <a:fillRect/>
          </a:stretch>
        </p:blipFill>
        <p:spPr>
          <a:xfrm>
            <a:off x="9962095" y="2040747"/>
            <a:ext cx="1905000" cy="1905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549F2481-AB29-A24C-FE85-B214A5BD9C2E}"/>
              </a:ext>
            </a:extLst>
          </p:cNvPr>
          <p:cNvPicPr>
            <a:picLocks noChangeAspect="1"/>
          </p:cNvPicPr>
          <p:nvPr/>
        </p:nvPicPr>
        <p:blipFill>
          <a:blip r:embed="rId10"/>
          <a:stretch>
            <a:fillRect/>
          </a:stretch>
        </p:blipFill>
        <p:spPr>
          <a:xfrm>
            <a:off x="9990670" y="4131127"/>
            <a:ext cx="1876425" cy="11620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934756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97E31E-7A36-8D89-AD7A-63AD20BCFFC0}"/>
              </a:ext>
            </a:extLst>
          </p:cNvPr>
          <p:cNvSpPr txBox="1"/>
          <p:nvPr/>
        </p:nvSpPr>
        <p:spPr>
          <a:xfrm>
            <a:off x="435429" y="420914"/>
            <a:ext cx="9956800" cy="1477328"/>
          </a:xfrm>
          <a:prstGeom prst="rect">
            <a:avLst/>
          </a:prstGeom>
          <a:noFill/>
        </p:spPr>
        <p:txBody>
          <a:bodyPr wrap="square" rtlCol="0">
            <a:spAutoFit/>
          </a:bodyPr>
          <a:lstStyle/>
          <a:p>
            <a:r>
              <a:rPr lang="en-US" dirty="0"/>
              <a:t>Standardization of Education Lesson/Presentation data-groupings for overall concept completion %.</a:t>
            </a:r>
          </a:p>
          <a:p>
            <a:pPr marL="285750" indent="-285750">
              <a:buFont typeface="Wingdings" panose="05000000000000000000" pitchFamily="2" charset="2"/>
              <a:buChar char="à"/>
            </a:pPr>
            <a:r>
              <a:rPr lang="en-US" dirty="0">
                <a:sym typeface="Wingdings" panose="05000000000000000000" pitchFamily="2" charset="2"/>
              </a:rPr>
              <a:t>Subject (Lesson-Plan)  Session (Lesson-Plan)  Topic  Concept</a:t>
            </a:r>
          </a:p>
          <a:p>
            <a:pPr marL="285750" indent="-285750">
              <a:buFont typeface="Wingdings" panose="05000000000000000000" pitchFamily="2" charset="2"/>
              <a:buChar char="à"/>
            </a:pPr>
            <a:endParaRPr lang="en-US" dirty="0">
              <a:sym typeface="Wingdings" panose="05000000000000000000" pitchFamily="2" charset="2"/>
            </a:endParaRPr>
          </a:p>
          <a:p>
            <a:pPr marL="285750" indent="-285750">
              <a:buFont typeface="Wingdings" panose="05000000000000000000" pitchFamily="2" charset="2"/>
              <a:buChar char="à"/>
            </a:pPr>
            <a:r>
              <a:rPr lang="en-US" dirty="0">
                <a:sym typeface="Wingdings" panose="05000000000000000000" pitchFamily="2" charset="2"/>
              </a:rPr>
              <a:t>In this way… content systems can be built for marketing Topic/Concept Videos to be perfected for learning networks to partner with.</a:t>
            </a:r>
            <a:endParaRPr lang="en-US" dirty="0"/>
          </a:p>
        </p:txBody>
      </p:sp>
    </p:spTree>
    <p:extLst>
      <p:ext uri="{BB962C8B-B14F-4D97-AF65-F5344CB8AC3E}">
        <p14:creationId xmlns:p14="http://schemas.microsoft.com/office/powerpoint/2010/main" val="1999718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57EE51-C919-AC2B-05E8-A2CDBEF00435}"/>
              </a:ext>
            </a:extLst>
          </p:cNvPr>
          <p:cNvPicPr>
            <a:picLocks noChangeAspect="1"/>
          </p:cNvPicPr>
          <p:nvPr/>
        </p:nvPicPr>
        <p:blipFill>
          <a:blip r:embed="rId2"/>
          <a:stretch>
            <a:fillRect/>
          </a:stretch>
        </p:blipFill>
        <p:spPr>
          <a:xfrm>
            <a:off x="183886" y="142517"/>
            <a:ext cx="4210050" cy="1381125"/>
          </a:xfrm>
          <a:prstGeom prst="rect">
            <a:avLst/>
          </a:prstGeom>
        </p:spPr>
      </p:pic>
      <p:sp>
        <p:nvSpPr>
          <p:cNvPr id="5" name="Rectangle 4">
            <a:extLst>
              <a:ext uri="{FF2B5EF4-FFF2-40B4-BE49-F238E27FC236}">
                <a16:creationId xmlns:a16="http://schemas.microsoft.com/office/drawing/2014/main" id="{0B31EE17-555B-74E9-CC28-51DFB11B8684}"/>
              </a:ext>
            </a:extLst>
          </p:cNvPr>
          <p:cNvSpPr/>
          <p:nvPr/>
        </p:nvSpPr>
        <p:spPr>
          <a:xfrm>
            <a:off x="1794249" y="950791"/>
            <a:ext cx="2493766" cy="4960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C119B42-4D47-01CC-D557-187E13AA389E}"/>
              </a:ext>
            </a:extLst>
          </p:cNvPr>
          <p:cNvSpPr/>
          <p:nvPr/>
        </p:nvSpPr>
        <p:spPr>
          <a:xfrm>
            <a:off x="1749098" y="229463"/>
            <a:ext cx="2538915" cy="6829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B7F3CB0-D252-85DF-3443-6031C2E54BB5}"/>
              </a:ext>
            </a:extLst>
          </p:cNvPr>
          <p:cNvSpPr/>
          <p:nvPr/>
        </p:nvSpPr>
        <p:spPr>
          <a:xfrm>
            <a:off x="281431" y="229463"/>
            <a:ext cx="1471748" cy="1217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BCD42643-F742-9AA1-25AA-A6AB29474E39}"/>
              </a:ext>
            </a:extLst>
          </p:cNvPr>
          <p:cNvPicPr>
            <a:picLocks noChangeAspect="1"/>
          </p:cNvPicPr>
          <p:nvPr/>
        </p:nvPicPr>
        <p:blipFill>
          <a:blip r:embed="rId3"/>
          <a:stretch>
            <a:fillRect/>
          </a:stretch>
        </p:blipFill>
        <p:spPr>
          <a:xfrm>
            <a:off x="284266" y="241472"/>
            <a:ext cx="1471748" cy="337208"/>
          </a:xfrm>
          <a:prstGeom prst="rect">
            <a:avLst/>
          </a:prstGeom>
        </p:spPr>
      </p:pic>
      <p:pic>
        <p:nvPicPr>
          <p:cNvPr id="16" name="Picture 15">
            <a:extLst>
              <a:ext uri="{FF2B5EF4-FFF2-40B4-BE49-F238E27FC236}">
                <a16:creationId xmlns:a16="http://schemas.microsoft.com/office/drawing/2014/main" id="{B6A2A3A6-4FE0-3601-42E9-88462847A01F}"/>
              </a:ext>
            </a:extLst>
          </p:cNvPr>
          <p:cNvPicPr>
            <a:picLocks noChangeAspect="1"/>
          </p:cNvPicPr>
          <p:nvPr/>
        </p:nvPicPr>
        <p:blipFill>
          <a:blip r:embed="rId4"/>
          <a:stretch>
            <a:fillRect/>
          </a:stretch>
        </p:blipFill>
        <p:spPr>
          <a:xfrm>
            <a:off x="355611" y="606345"/>
            <a:ext cx="1319858" cy="781708"/>
          </a:xfrm>
          <a:prstGeom prst="rect">
            <a:avLst/>
          </a:prstGeom>
        </p:spPr>
      </p:pic>
      <p:pic>
        <p:nvPicPr>
          <p:cNvPr id="65" name="Picture 64">
            <a:extLst>
              <a:ext uri="{FF2B5EF4-FFF2-40B4-BE49-F238E27FC236}">
                <a16:creationId xmlns:a16="http://schemas.microsoft.com/office/drawing/2014/main" id="{DC93CD88-7D01-9260-00A7-6925CFA34248}"/>
              </a:ext>
            </a:extLst>
          </p:cNvPr>
          <p:cNvPicPr>
            <a:picLocks noChangeAspect="1"/>
          </p:cNvPicPr>
          <p:nvPr/>
        </p:nvPicPr>
        <p:blipFill>
          <a:blip r:embed="rId5"/>
          <a:stretch>
            <a:fillRect/>
          </a:stretch>
        </p:blipFill>
        <p:spPr>
          <a:xfrm>
            <a:off x="1802340" y="960122"/>
            <a:ext cx="473418" cy="473418"/>
          </a:xfrm>
          <a:prstGeom prst="rect">
            <a:avLst/>
          </a:prstGeom>
        </p:spPr>
      </p:pic>
      <p:pic>
        <p:nvPicPr>
          <p:cNvPr id="63" name="Picture 62">
            <a:extLst>
              <a:ext uri="{FF2B5EF4-FFF2-40B4-BE49-F238E27FC236}">
                <a16:creationId xmlns:a16="http://schemas.microsoft.com/office/drawing/2014/main" id="{0BB03E92-78F9-DE95-94F9-6A86B3093073}"/>
              </a:ext>
            </a:extLst>
          </p:cNvPr>
          <p:cNvPicPr>
            <a:picLocks noChangeAspect="1"/>
          </p:cNvPicPr>
          <p:nvPr/>
        </p:nvPicPr>
        <p:blipFill>
          <a:blip r:embed="rId6"/>
          <a:stretch>
            <a:fillRect/>
          </a:stretch>
        </p:blipFill>
        <p:spPr>
          <a:xfrm>
            <a:off x="2274162" y="975517"/>
            <a:ext cx="847725" cy="142875"/>
          </a:xfrm>
          <a:prstGeom prst="rect">
            <a:avLst/>
          </a:prstGeom>
        </p:spPr>
      </p:pic>
      <p:pic>
        <p:nvPicPr>
          <p:cNvPr id="57" name="Picture 56">
            <a:extLst>
              <a:ext uri="{FF2B5EF4-FFF2-40B4-BE49-F238E27FC236}">
                <a16:creationId xmlns:a16="http://schemas.microsoft.com/office/drawing/2014/main" id="{F715221C-36CA-D5FD-86B4-751AD2779B18}"/>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397" b="98016" l="1154" r="98077">
                        <a14:foregroundMark x1="2957" y1="59921" x2="2308" y2="49206"/>
                        <a14:foregroundMark x1="3053" y1="61508" x2="2981" y2="60317"/>
                        <a14:foregroundMark x1="3077" y1="61905" x2="3053" y2="61508"/>
                        <a14:foregroundMark x1="3533" y1="39025" x2="6923" y2="30952"/>
                        <a14:foregroundMark x1="1923" y1="42857" x2="2638" y2="41153"/>
                        <a14:foregroundMark x1="7692" y1="28175" x2="19615" y2="17460"/>
                        <a14:foregroundMark x1="10000" y1="25000" x2="15000" y2="16667"/>
                        <a14:foregroundMark x1="4231" y1="32143" x2="7308" y2="25794"/>
                        <a14:foregroundMark x1="8077" y1="25397" x2="12308" y2="18651"/>
                        <a14:foregroundMark x1="11154" y1="20238" x2="21538" y2="11508"/>
                        <a14:foregroundMark x1="16538" y1="15476" x2="21923" y2="9524"/>
                        <a14:foregroundMark x1="25000" y1="9127" x2="34298" y2="5701"/>
                        <a14:foregroundMark x1="23077" y1="9127" x2="33966" y2="2929"/>
                        <a14:foregroundMark x1="39316" y1="2355" x2="45769" y2="397"/>
                        <a14:foregroundMark x1="37101" y1="3027" x2="38370" y2="2642"/>
                        <a14:foregroundMark x1="32692" y1="4365" x2="34734" y2="3745"/>
                        <a14:foregroundMark x1="45385" y1="2778" x2="55000" y2="3175"/>
                        <a14:foregroundMark x1="53077" y1="1984" x2="63599" y2="4858"/>
                        <a14:foregroundMark x1="67550" y1="5096" x2="73077" y2="7540"/>
                        <a14:foregroundMark x1="78077" y1="9921" x2="80000" y2="11508"/>
                        <a14:foregroundMark x1="74615" y1="7937" x2="77308" y2="10714"/>
                        <a14:foregroundMark x1="78077" y1="10714" x2="69615" y2="4365"/>
                        <a14:foregroundMark x1="76538" y1="9524" x2="87692" y2="18651"/>
                        <a14:foregroundMark x1="86154" y1="18254" x2="91538" y2="26587"/>
                        <a14:foregroundMark x1="88462" y1="20635" x2="93978" y2="31349"/>
                        <a14:foregroundMark x1="93074" y1="32815" x2="87308" y2="18651"/>
                        <a14:foregroundMark x1="95385" y1="38492" x2="93285" y2="33333"/>
                        <a14:foregroundMark x1="93858" y1="41991" x2="92308" y2="51587"/>
                        <a14:foregroundMark x1="95000" y1="34921" x2="94083" y2="40598"/>
                        <a14:foregroundMark x1="85385" y1="31349" x2="83077" y2="20635"/>
                        <a14:foregroundMark x1="80385" y1="19444" x2="78462" y2="34127"/>
                        <a14:foregroundMark x1="72692" y1="19444" x2="70385" y2="15476"/>
                        <a14:foregroundMark x1="74231" y1="16667" x2="81154" y2="46429"/>
                        <a14:foregroundMark x1="43726" y1="95185" x2="45000" y2="95635"/>
                        <a14:foregroundMark x1="30385" y1="90476" x2="38073" y2="93190"/>
                        <a14:foregroundMark x1="31923" y1="94048" x2="21923" y2="84127"/>
                        <a14:foregroundMark x1="18846" y1="86508" x2="11923" y2="75794"/>
                        <a14:foregroundMark x1="11923" y1="76587" x2="6538" y2="65079"/>
                        <a14:foregroundMark x1="5000" y1="63095" x2="8462" y2="75794"/>
                        <a14:foregroundMark x1="10769" y1="79762" x2="6923" y2="68254"/>
                        <a14:foregroundMark x1="4615" y1="67460" x2="7308" y2="74603"/>
                        <a14:foregroundMark x1="18462" y1="85317" x2="24231" y2="89683"/>
                        <a14:foregroundMark x1="27308" y1="93254" x2="21538" y2="88492"/>
                        <a14:foregroundMark x1="19615" y1="87698" x2="25385" y2="90476"/>
                        <a14:foregroundMark x1="22692" y1="90476" x2="19615" y2="88492"/>
                        <a14:foregroundMark x1="21538" y1="89683" x2="27692" y2="92857"/>
                        <a14:foregroundMark x1="42573" y1="96988" x2="44615" y2="97222"/>
                        <a14:foregroundMark x1="32062" y1="95783" x2="35886" y2="96221"/>
                        <a14:foregroundMark x1="45385" y1="97222" x2="58462" y2="97619"/>
                        <a14:foregroundMark x1="60385" y1="96825" x2="66538" y2="93254"/>
                        <a14:foregroundMark x1="67250" y1="92914" x2="69231" y2="92460"/>
                        <a14:foregroundMark x1="62308" y1="94048" x2="66173" y2="93162"/>
                        <a14:foregroundMark x1="70146" y1="93120" x2="76538" y2="88095"/>
                        <a14:foregroundMark x1="72512" y1="92369" x2="78462" y2="88492"/>
                        <a14:foregroundMark x1="80000" y1="88492" x2="83846" y2="84921"/>
                        <a14:foregroundMark x1="81923" y1="86905" x2="90000" y2="77778"/>
                        <a14:foregroundMark x1="84615" y1="84524" x2="87692" y2="80952"/>
                        <a14:foregroundMark x1="81538" y1="87698" x2="73462" y2="92460"/>
                        <a14:foregroundMark x1="72850" y1="93260" x2="78846" y2="90476"/>
                        <a14:foregroundMark x1="90000" y1="78571" x2="91923" y2="72619"/>
                        <a14:foregroundMark x1="95204" y1="67093" x2="95385" y2="66270"/>
                        <a14:foregroundMark x1="94074" y1="72222" x2="94814" y2="68861"/>
                        <a14:foregroundMark x1="93558" y1="74565" x2="94074" y2="72222"/>
                        <a14:foregroundMark x1="96795" y1="61508" x2="97308" y2="59127"/>
                        <a14:foregroundMark x1="95556" y1="67261" x2="96795" y2="61508"/>
                        <a14:foregroundMark x1="95000" y1="69841" x2="95174" y2="69033"/>
                        <a14:foregroundMark x1="3077" y1="36508" x2="3077" y2="37698"/>
                        <a14:foregroundMark x1="3077" y1="38095" x2="4231" y2="34127"/>
                        <a14:foregroundMark x1="3462" y1="34524" x2="2308" y2="37698"/>
                        <a14:foregroundMark x1="97308" y1="39286" x2="95271" y2="33333"/>
                        <a14:foregroundMark x1="94506" y1="31349" x2="91538" y2="24206"/>
                        <a14:foregroundMark x1="96154" y1="35317" x2="95330" y2="33333"/>
                        <a14:foregroundMark x1="95116" y1="33333" x2="97692" y2="38095"/>
                        <a14:foregroundMark x1="88462" y1="21032" x2="94043" y2="31349"/>
                        <a14:foregroundMark x1="94615" y1="31349" x2="91154" y2="22619"/>
                        <a14:foregroundMark x1="98077" y1="40079" x2="95402" y2="33333"/>
                        <a14:foregroundMark x1="90385" y1="21429" x2="87692" y2="18254"/>
                        <a14:foregroundMark x1="95851" y1="33333" x2="96538" y2="35317"/>
                        <a14:foregroundMark x1="94615" y1="29762" x2="95164" y2="31349"/>
                        <a14:foregroundMark x1="96218" y1="31349" x2="96154" y2="30952"/>
                        <a14:foregroundMark x1="96923" y1="35714" x2="96539" y2="33333"/>
                        <a14:foregroundMark x1="67692" y1="4365" x2="65631" y2="3302"/>
                        <a14:foregroundMark x1="37692" y1="97619" x2="39231" y2="97619"/>
                        <a14:foregroundMark x1="40000" y1="98016" x2="41538" y2="98016"/>
                        <a14:foregroundMark x1="70769" y1="94841" x2="71538" y2="94048"/>
                        <a14:foregroundMark x1="62308" y1="97619" x2="64231" y2="97222"/>
                        <a14:foregroundMark x1="96538" y1="65079" x2="96538" y2="63492"/>
                        <a14:foregroundMark x1="97308" y1="63889" x2="97308" y2="63095"/>
                        <a14:foregroundMark x1="88077" y1="81349" x2="87308" y2="81746"/>
                        <a14:foregroundMark x1="86923" y1="82937" x2="86154" y2="83333"/>
                        <a14:foregroundMark x1="91538" y1="76587" x2="91923" y2="75794"/>
                        <a14:foregroundMark x1="63846" y1="2381" x2="60385" y2="2381"/>
                        <a14:foregroundMark x1="3462" y1="65476" x2="3077" y2="62698"/>
                        <a14:foregroundMark x1="2308" y1="61905" x2="1923" y2="58730"/>
                        <a14:foregroundMark x1="28846" y1="94048" x2="30385" y2="94444"/>
                        <a14:foregroundMark x1="35385" y1="96825" x2="36923" y2="96825"/>
                        <a14:foregroundMark x1="40769" y1="98016" x2="42692" y2="98016"/>
                        <a14:backgroundMark x1="1520" y1="33805" x2="1923" y2="32143"/>
                        <a14:backgroundMark x1="1154" y1="37698" x2="0" y2="39683"/>
                        <a14:backgroundMark x1="769" y1="66270" x2="769" y2="65873"/>
                        <a14:backgroundMark x1="769" y1="64683" x2="0" y2="63095"/>
                        <a14:backgroundMark x1="69834" y1="98191" x2="70385" y2="98016"/>
                        <a14:backgroundMark x1="65385" y1="99603" x2="69325" y2="98352"/>
                        <a14:backgroundMark x1="33846" y1="98413" x2="31154" y2="98810"/>
                        <a14:backgroundMark x1="38351" y1="99046" x2="39330" y2="99102"/>
                        <a14:backgroundMark x1="35648" y1="98891" x2="36864" y2="98961"/>
                        <a14:backgroundMark x1="99231" y1="38889" x2="99615" y2="40079"/>
                        <a14:backgroundMark x1="66538" y1="397" x2="70385" y2="794"/>
                        <a14:backgroundMark x1="35000" y1="794" x2="33077" y2="1984"/>
                        <a14:backgroundMark x1="36538" y1="1190" x2="38462" y2="397"/>
                        <a14:backgroundMark x1="40000" y1="0" x2="40769" y2="0"/>
                        <a14:backgroundMark x1="64231" y1="794" x2="62705" y2="531"/>
                        <a14:backgroundMark x1="99615" y1="31349" x2="99615" y2="33333"/>
                        <a14:backgroundMark x1="98846" y1="35714" x2="98846" y2="34524"/>
                        <a14:backgroundMark x1="97960" y1="69686" x2="97692" y2="70238"/>
                        <a14:backgroundMark x1="98462" y1="68651" x2="98259" y2="69069"/>
                        <a14:backgroundMark x1="92692" y1="76587" x2="95000" y2="74603"/>
                        <a14:backgroundMark x1="95000" y1="72222" x2="95000" y2="72222"/>
                        <a14:backgroundMark x1="98401" y1="66638" x2="98846" y2="65873"/>
                        <a14:backgroundMark x1="97692" y1="67857" x2="98241" y2="66913"/>
                        <a14:backgroundMark x1="99231" y1="64683" x2="99615" y2="63095"/>
                        <a14:backgroundMark x1="769" y1="61508" x2="769" y2="61508"/>
                        <a14:backgroundMark x1="385" y1="59921" x2="385" y2="60317"/>
                        <a14:backgroundMark x1="63077" y1="99206" x2="64231" y2="98810"/>
                        <a14:backgroundMark x1="61923" y1="99206" x2="61923" y2="99206"/>
                        <a14:backgroundMark x1="99231" y1="61508" x2="99231" y2="61508"/>
                      </a14:backgroundRemoval>
                    </a14:imgEffect>
                  </a14:imgLayer>
                </a14:imgProps>
              </a:ext>
            </a:extLst>
          </a:blip>
          <a:stretch>
            <a:fillRect/>
          </a:stretch>
        </p:blipFill>
        <p:spPr>
          <a:xfrm>
            <a:off x="2293511" y="1115099"/>
            <a:ext cx="315658" cy="30594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6" name="Picture 65">
            <a:extLst>
              <a:ext uri="{FF2B5EF4-FFF2-40B4-BE49-F238E27FC236}">
                <a16:creationId xmlns:a16="http://schemas.microsoft.com/office/drawing/2014/main" id="{FAFF893D-6A66-4B33-E9A9-42289C8B7FF6}"/>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2390" b="98008" l="2335" r="97665">
                        <a14:foregroundMark x1="12451" y1="72908" x2="4669" y2="47012"/>
                        <a14:foregroundMark x1="4669" y1="47012" x2="14008" y2="20319"/>
                        <a14:foregroundMark x1="14008" y1="20319" x2="44358" y2="5976"/>
                        <a14:foregroundMark x1="44358" y1="5976" x2="76654" y2="15936"/>
                        <a14:foregroundMark x1="76654" y1="15936" x2="94942" y2="40637"/>
                        <a14:foregroundMark x1="94942" y1="40637" x2="89494" y2="69323"/>
                        <a14:foregroundMark x1="89494" y1="69323" x2="68093" y2="90438"/>
                        <a14:foregroundMark x1="68093" y1="90438" x2="39689" y2="95219"/>
                        <a14:foregroundMark x1="39689" y1="95219" x2="16732" y2="77689"/>
                        <a14:foregroundMark x1="16732" y1="77689" x2="7393" y2="56574"/>
                        <a14:foregroundMark x1="8171" y1="72908" x2="5447" y2="43426"/>
                        <a14:foregroundMark x1="5447" y1="43426" x2="6615" y2="41833"/>
                        <a14:foregroundMark x1="2335" y1="57769" x2="3502" y2="45020"/>
                        <a14:foregroundMark x1="4280" y1="42629" x2="7782" y2="33865"/>
                        <a14:foregroundMark x1="3891" y1="38645" x2="7004" y2="32669"/>
                        <a14:foregroundMark x1="5837" y1="33865" x2="10895" y2="25100"/>
                        <a14:foregroundMark x1="6615" y1="29482" x2="10117" y2="24303"/>
                        <a14:foregroundMark x1="7782" y1="25896" x2="3113" y2="34661"/>
                        <a14:foregroundMark x1="3891" y1="33068" x2="18677" y2="14343"/>
                        <a14:foregroundMark x1="10895" y1="21912" x2="18677" y2="14741"/>
                        <a14:foregroundMark x1="7782" y1="24303" x2="15564" y2="15936"/>
                        <a14:foregroundMark x1="15175" y1="15936" x2="29183" y2="7171"/>
                        <a14:foregroundMark x1="21012" y1="11554" x2="33747" y2="4441"/>
                        <a14:foregroundMark x1="37461" y1="4097" x2="37743" y2="3984"/>
                        <a14:foregroundMark x1="35923" y1="4713" x2="37149" y2="4222"/>
                        <a14:foregroundMark x1="34346" y1="5345" x2="34774" y2="5173"/>
                        <a14:foregroundMark x1="19844" y1="11155" x2="34154" y2="5422"/>
                        <a14:foregroundMark x1="37228" y1="3723" x2="38911" y2="3187"/>
                        <a14:foregroundMark x1="36262" y1="4031" x2="36903" y2="3827"/>
                        <a14:foregroundMark x1="34088" y1="4723" x2="35175" y2="4377"/>
                        <a14:foregroundMark x1="21401" y1="8765" x2="33890" y2="4786"/>
                        <a14:foregroundMark x1="31128" y1="5179" x2="26459" y2="7171"/>
                        <a14:foregroundMark x1="15953" y1="16733" x2="9339" y2="23506"/>
                        <a14:foregroundMark x1="6615" y1="26693" x2="19844" y2="10757"/>
                        <a14:foregroundMark x1="15175" y1="15936" x2="5058" y2="27490"/>
                        <a14:foregroundMark x1="6226" y1="25498" x2="26848" y2="7968"/>
                        <a14:foregroundMark x1="17510" y1="83665" x2="10506" y2="72510"/>
                        <a14:foregroundMark x1="9728" y1="72510" x2="14008" y2="78884"/>
                        <a14:foregroundMark x1="14008" y1="81673" x2="9339" y2="72112"/>
                        <a14:foregroundMark x1="10895" y1="79283" x2="8171" y2="72510"/>
                        <a14:foregroundMark x1="8949" y1="74502" x2="5837" y2="67729"/>
                        <a14:foregroundMark x1="7004" y1="71315" x2="4669" y2="64940"/>
                        <a14:foregroundMark x1="4669" y1="66932" x2="8171" y2="73705"/>
                        <a14:foregroundMark x1="8171" y1="72112" x2="8171" y2="76494"/>
                        <a14:foregroundMark x1="5447" y1="69323" x2="5837" y2="72510"/>
                        <a14:foregroundMark x1="12451" y1="82072" x2="15564" y2="83665"/>
                        <a14:foregroundMark x1="15175" y1="83267" x2="17899" y2="85259"/>
                        <a14:foregroundMark x1="16342" y1="84861" x2="16732" y2="86454"/>
                        <a14:foregroundMark x1="17899" y1="86853" x2="21790" y2="88845"/>
                        <a14:foregroundMark x1="20623" y1="89641" x2="22957" y2="91633"/>
                        <a14:foregroundMark x1="23735" y1="91235" x2="28405" y2="92829"/>
                        <a14:foregroundMark x1="25292" y1="92032" x2="29572" y2="94024"/>
                        <a14:foregroundMark x1="32572" y1="95267" x2="33463" y2="95618"/>
                        <a14:foregroundMark x1="28405" y1="93625" x2="28965" y2="93846"/>
                        <a14:foregroundMark x1="35438" y1="96026" x2="41245" y2="98008"/>
                        <a14:foregroundMark x1="34241" y1="95618" x2="34475" y2="95698"/>
                        <a14:foregroundMark x1="65483" y1="94962" x2="65759" y2="94821"/>
                        <a14:foregroundMark x1="61089" y1="97211" x2="63926" y2="95759"/>
                        <a14:foregroundMark x1="66291" y1="95879" x2="67785" y2="95408"/>
                        <a14:foregroundMark x1="70428" y1="93625" x2="73930" y2="92032"/>
                        <a14:foregroundMark x1="71984" y1="93625" x2="76265" y2="90040"/>
                        <a14:foregroundMark x1="75486" y1="92829" x2="80545" y2="88845"/>
                        <a14:foregroundMark x1="80156" y1="88845" x2="85992" y2="82470"/>
                        <a14:foregroundMark x1="85603" y1="83665" x2="89105" y2="79681"/>
                        <a14:foregroundMark x1="88716" y1="80478" x2="92996" y2="73307"/>
                        <a14:foregroundMark x1="92218" y1="75697" x2="94553" y2="68127"/>
                        <a14:foregroundMark x1="95510" y1="65339" x2="98054" y2="58566"/>
                        <a14:foregroundMark x1="94163" y1="68924" x2="95510" y2="65339"/>
                        <a14:foregroundMark x1="94148" y1="31474" x2="87938" y2="23904"/>
                        <a14:foregroundMark x1="96109" y1="33865" x2="94801" y2="32271"/>
                        <a14:foregroundMark x1="83658" y1="18327" x2="76654" y2="13147"/>
                        <a14:foregroundMark x1="60311" y1="6375" x2="75097" y2="10359"/>
                        <a14:foregroundMark x1="69261" y1="6375" x2="80156" y2="10757"/>
                        <a14:foregroundMark x1="79767" y1="12351" x2="89883" y2="19920"/>
                        <a14:foregroundMark x1="90272" y1="21912" x2="94553" y2="29482"/>
                        <a14:foregroundMark x1="76654" y1="9562" x2="72374" y2="5976"/>
                        <a14:foregroundMark x1="76265" y1="8765" x2="85214" y2="13944"/>
                        <a14:foregroundMark x1="78599" y1="9960" x2="72763" y2="6773"/>
                        <a14:foregroundMark x1="71240" y1="5172" x2="77043" y2="7968"/>
                        <a14:foregroundMark x1="47471" y1="90040" x2="55253" y2="85259"/>
                        <a14:foregroundMark x1="61089" y1="88845" x2="62646" y2="88446"/>
                        <a14:foregroundMark x1="65759" y1="3187" x2="62646" y2="2789"/>
                        <a14:foregroundMark x1="63035" y1="2390" x2="61868" y2="2390"/>
                        <a14:foregroundMark x1="36576" y1="2390" x2="35409" y2="2789"/>
                        <a14:foregroundMark x1="33074" y1="3984" x2="32685" y2="3984"/>
                        <a14:foregroundMark x1="3891" y1="64940" x2="3502" y2="63347"/>
                        <a14:foregroundMark x1="2724" y1="63745" x2="2335" y2="62948"/>
                        <a14:foregroundMark x1="2724" y1="65339" x2="3891" y2="67729"/>
                        <a14:foregroundMark x1="4280" y1="67729" x2="5058" y2="69323"/>
                        <a14:foregroundMark x1="94553" y1="70916" x2="94942" y2="69721"/>
                        <a14:backgroundMark x1="0" y1="33068" x2="778" y2="30279"/>
                        <a14:backgroundMark x1="302" y1="66488" x2="0" y2="64940"/>
                        <a14:backgroundMark x1="99611" y1="66932" x2="99611" y2="66534"/>
                        <a14:backgroundMark x1="68872" y1="98805" x2="67315" y2="99602"/>
                        <a14:backgroundMark x1="32296" y1="99203" x2="33463" y2="99203"/>
                        <a14:backgroundMark x1="389" y1="64143" x2="389" y2="61355"/>
                        <a14:backgroundMark x1="99611" y1="31474" x2="99611" y2="32271"/>
                        <a14:backgroundMark x1="69261" y1="797" x2="68093" y2="0"/>
                        <a14:backgroundMark x1="32296" y1="398" x2="31907" y2="0"/>
                        <a14:backgroundMark x1="33330" y1="131" x2="33074" y2="0"/>
                        <a14:backgroundMark x1="66148" y1="0" x2="66148" y2="0"/>
                        <a14:backgroundMark x1="64591" y1="398" x2="64202" y2="398"/>
                        <a14:backgroundMark x1="37743" y1="398" x2="38521" y2="398"/>
                        <a14:backgroundMark x1="35019" y1="99203" x2="32296" y2="99203"/>
                        <a14:backgroundMark x1="65370" y1="99602" x2="68482" y2="99203"/>
                        <a14:backgroundMark x1="98833" y1="65339" x2="98833" y2="65339"/>
                      </a14:backgroundRemoval>
                    </a14:imgEffect>
                  </a14:imgLayer>
                </a14:imgProps>
              </a:ext>
            </a:extLst>
          </a:blip>
          <a:stretch>
            <a:fillRect/>
          </a:stretch>
        </p:blipFill>
        <p:spPr>
          <a:xfrm>
            <a:off x="2647171" y="1115099"/>
            <a:ext cx="309951" cy="30594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7" name="Picture 66">
            <a:extLst>
              <a:ext uri="{FF2B5EF4-FFF2-40B4-BE49-F238E27FC236}">
                <a16:creationId xmlns:a16="http://schemas.microsoft.com/office/drawing/2014/main" id="{ADE37134-82A5-3265-BBB5-0E67FF6E3CA4}"/>
              </a:ext>
            </a:extLst>
          </p:cNvPr>
          <p:cNvPicPr>
            <a:picLocks noChangeAspect="1"/>
          </p:cNvPicPr>
          <p:nvPr/>
        </p:nvPicPr>
        <p:blipFill>
          <a:blip r:embed="rId11"/>
          <a:stretch>
            <a:fillRect/>
          </a:stretch>
        </p:blipFill>
        <p:spPr>
          <a:xfrm>
            <a:off x="3003693" y="1115839"/>
            <a:ext cx="309951" cy="30271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8" name="Rectangle 67">
            <a:extLst>
              <a:ext uri="{FF2B5EF4-FFF2-40B4-BE49-F238E27FC236}">
                <a16:creationId xmlns:a16="http://schemas.microsoft.com/office/drawing/2014/main" id="{6CB1451D-6FFE-E743-624D-D1A7D1164F18}"/>
              </a:ext>
            </a:extLst>
          </p:cNvPr>
          <p:cNvSpPr/>
          <p:nvPr/>
        </p:nvSpPr>
        <p:spPr>
          <a:xfrm>
            <a:off x="1756655" y="164879"/>
            <a:ext cx="2285434" cy="369332"/>
          </a:xfrm>
          <a:prstGeom prst="rect">
            <a:avLst/>
          </a:prstGeom>
          <a:noFill/>
        </p:spPr>
        <p:txBody>
          <a:bodyPr wrap="none" lIns="91440" tIns="45720" rIns="91440" bIns="45720">
            <a:spAutoFit/>
          </a:bodyPr>
          <a:lstStyle/>
          <a:p>
            <a:r>
              <a:rPr lang="en-US"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Google’s Titan-M Chip</a:t>
            </a:r>
          </a:p>
        </p:txBody>
      </p:sp>
      <p:cxnSp>
        <p:nvCxnSpPr>
          <p:cNvPr id="70" name="Straight Connector 69">
            <a:extLst>
              <a:ext uri="{FF2B5EF4-FFF2-40B4-BE49-F238E27FC236}">
                <a16:creationId xmlns:a16="http://schemas.microsoft.com/office/drawing/2014/main" id="{05CAEC07-3DB0-1948-0EE6-6A6E9CEFE700}"/>
              </a:ext>
            </a:extLst>
          </p:cNvPr>
          <p:cNvCxnSpPr>
            <a:cxnSpLocks/>
          </p:cNvCxnSpPr>
          <p:nvPr/>
        </p:nvCxnSpPr>
        <p:spPr>
          <a:xfrm>
            <a:off x="1784320" y="315562"/>
            <a:ext cx="0" cy="510745"/>
          </a:xfrm>
          <a:prstGeom prst="line">
            <a:avLst/>
          </a:prstGeom>
        </p:spPr>
        <p:style>
          <a:lnRef idx="3">
            <a:schemeClr val="accent4"/>
          </a:lnRef>
          <a:fillRef idx="0">
            <a:schemeClr val="accent4"/>
          </a:fillRef>
          <a:effectRef idx="2">
            <a:schemeClr val="accent4"/>
          </a:effectRef>
          <a:fontRef idx="minor">
            <a:schemeClr val="tx1"/>
          </a:fontRef>
        </p:style>
      </p:cxnSp>
      <p:sp>
        <p:nvSpPr>
          <p:cNvPr id="72" name="TextBox 71">
            <a:extLst>
              <a:ext uri="{FF2B5EF4-FFF2-40B4-BE49-F238E27FC236}">
                <a16:creationId xmlns:a16="http://schemas.microsoft.com/office/drawing/2014/main" id="{447D78B3-A5A6-E21A-C2BE-90F0D9ED59D3}"/>
              </a:ext>
            </a:extLst>
          </p:cNvPr>
          <p:cNvSpPr txBox="1"/>
          <p:nvPr/>
        </p:nvSpPr>
        <p:spPr>
          <a:xfrm>
            <a:off x="1775144" y="422621"/>
            <a:ext cx="2612819" cy="553998"/>
          </a:xfrm>
          <a:prstGeom prst="rect">
            <a:avLst/>
          </a:prstGeom>
          <a:noFill/>
        </p:spPr>
        <p:txBody>
          <a:bodyPr wrap="square" rtlCol="0">
            <a:spAutoFit/>
          </a:bodyPr>
          <a:lstStyle/>
          <a:p>
            <a:r>
              <a:rPr lang="en-US" sz="1000" dirty="0"/>
              <a:t>Versatile Architectural Approach Which Extends Cyber Security Compartmentalization.</a:t>
            </a:r>
          </a:p>
          <a:p>
            <a:r>
              <a:rPr lang="en-US" sz="1000" dirty="0"/>
              <a:t>THIS FINAL LINE IS REALLY LOW.</a:t>
            </a:r>
          </a:p>
        </p:txBody>
      </p:sp>
      <p:sp>
        <p:nvSpPr>
          <p:cNvPr id="73" name="TextBox 72">
            <a:extLst>
              <a:ext uri="{FF2B5EF4-FFF2-40B4-BE49-F238E27FC236}">
                <a16:creationId xmlns:a16="http://schemas.microsoft.com/office/drawing/2014/main" id="{A5A2E9E0-0C65-F4E4-E7D2-CCEF45444217}"/>
              </a:ext>
            </a:extLst>
          </p:cNvPr>
          <p:cNvSpPr txBox="1"/>
          <p:nvPr/>
        </p:nvSpPr>
        <p:spPr>
          <a:xfrm>
            <a:off x="3356403" y="914645"/>
            <a:ext cx="854852" cy="577081"/>
          </a:xfrm>
          <a:prstGeom prst="rect">
            <a:avLst/>
          </a:prstGeom>
          <a:noFill/>
        </p:spPr>
        <p:txBody>
          <a:bodyPr wrap="square" rtlCol="0">
            <a:spAutoFit/>
          </a:bodyPr>
          <a:lstStyle/>
          <a:p>
            <a:r>
              <a:rPr lang="en-US" sz="1050" b="1" u="sng" dirty="0">
                <a:solidFill>
                  <a:srgbClr val="001457"/>
                </a:solidFill>
              </a:rPr>
              <a:t>Digital Logic</a:t>
            </a:r>
          </a:p>
          <a:p>
            <a:r>
              <a:rPr lang="en-US" sz="1050" b="1" dirty="0">
                <a:solidFill>
                  <a:srgbClr val="001457"/>
                </a:solidFill>
              </a:rPr>
              <a:t>Physical</a:t>
            </a:r>
          </a:p>
          <a:p>
            <a:r>
              <a:rPr lang="en-US" sz="1050" b="1" dirty="0">
                <a:solidFill>
                  <a:srgbClr val="001457"/>
                </a:solidFill>
              </a:rPr>
              <a:t>Encryption</a:t>
            </a:r>
          </a:p>
        </p:txBody>
      </p:sp>
      <p:cxnSp>
        <p:nvCxnSpPr>
          <p:cNvPr id="74" name="Straight Connector 73">
            <a:extLst>
              <a:ext uri="{FF2B5EF4-FFF2-40B4-BE49-F238E27FC236}">
                <a16:creationId xmlns:a16="http://schemas.microsoft.com/office/drawing/2014/main" id="{2D3BB995-1650-EC4D-6553-C87CD9CD7BF2}"/>
              </a:ext>
            </a:extLst>
          </p:cNvPr>
          <p:cNvCxnSpPr>
            <a:cxnSpLocks/>
          </p:cNvCxnSpPr>
          <p:nvPr/>
        </p:nvCxnSpPr>
        <p:spPr>
          <a:xfrm>
            <a:off x="3393727" y="1028292"/>
            <a:ext cx="0" cy="341099"/>
          </a:xfrm>
          <a:prstGeom prst="line">
            <a:avLst/>
          </a:prstGeom>
          <a:ln>
            <a:solidFill>
              <a:srgbClr val="001457"/>
            </a:solidFill>
          </a:ln>
        </p:spPr>
        <p:style>
          <a:lnRef idx="3">
            <a:schemeClr val="accent4"/>
          </a:lnRef>
          <a:fillRef idx="0">
            <a:schemeClr val="accent4"/>
          </a:fillRef>
          <a:effectRef idx="2">
            <a:schemeClr val="accent4"/>
          </a:effectRef>
          <a:fontRef idx="minor">
            <a:schemeClr val="tx1"/>
          </a:fontRef>
        </p:style>
      </p:cxnSp>
      <p:pic>
        <p:nvPicPr>
          <p:cNvPr id="11" name="Picture 10">
            <a:extLst>
              <a:ext uri="{FF2B5EF4-FFF2-40B4-BE49-F238E27FC236}">
                <a16:creationId xmlns:a16="http://schemas.microsoft.com/office/drawing/2014/main" id="{97A91C2A-9FDA-55E9-C165-EB34AAC0659F}"/>
              </a:ext>
            </a:extLst>
          </p:cNvPr>
          <p:cNvPicPr>
            <a:picLocks noChangeAspect="1"/>
          </p:cNvPicPr>
          <p:nvPr/>
        </p:nvPicPr>
        <p:blipFill>
          <a:blip r:embed="rId2"/>
          <a:stretch>
            <a:fillRect/>
          </a:stretch>
        </p:blipFill>
        <p:spPr>
          <a:xfrm>
            <a:off x="157765" y="1659101"/>
            <a:ext cx="5000267" cy="1640359"/>
          </a:xfrm>
          <a:prstGeom prst="rect">
            <a:avLst/>
          </a:prstGeom>
        </p:spPr>
      </p:pic>
      <p:sp>
        <p:nvSpPr>
          <p:cNvPr id="13" name="Rectangle 12">
            <a:extLst>
              <a:ext uri="{FF2B5EF4-FFF2-40B4-BE49-F238E27FC236}">
                <a16:creationId xmlns:a16="http://schemas.microsoft.com/office/drawing/2014/main" id="{53918DB6-DB58-964F-F96B-F554048396F9}"/>
              </a:ext>
            </a:extLst>
          </p:cNvPr>
          <p:cNvSpPr/>
          <p:nvPr/>
        </p:nvSpPr>
        <p:spPr>
          <a:xfrm>
            <a:off x="1910411" y="2512238"/>
            <a:ext cx="3173356" cy="7186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A24284-8C2E-7F53-9BD1-894736CD4D62}"/>
              </a:ext>
            </a:extLst>
          </p:cNvPr>
          <p:cNvSpPr/>
          <p:nvPr/>
        </p:nvSpPr>
        <p:spPr>
          <a:xfrm>
            <a:off x="1853821" y="1739311"/>
            <a:ext cx="3229946" cy="7312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2D6C0AF-3909-B944-7458-4333E79A764B}"/>
              </a:ext>
            </a:extLst>
          </p:cNvPr>
          <p:cNvSpPr/>
          <p:nvPr/>
        </p:nvSpPr>
        <p:spPr>
          <a:xfrm>
            <a:off x="235309" y="1739311"/>
            <a:ext cx="1618512" cy="14915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4C7C4C62-74C3-0FCF-285A-E2FB8B6E6EC4}"/>
              </a:ext>
            </a:extLst>
          </p:cNvPr>
          <p:cNvPicPr>
            <a:picLocks noChangeAspect="1"/>
          </p:cNvPicPr>
          <p:nvPr/>
        </p:nvPicPr>
        <p:blipFill>
          <a:blip r:embed="rId5"/>
          <a:stretch>
            <a:fillRect/>
          </a:stretch>
        </p:blipFill>
        <p:spPr>
          <a:xfrm>
            <a:off x="1911230" y="2598081"/>
            <a:ext cx="573862" cy="573862"/>
          </a:xfrm>
          <a:prstGeom prst="rect">
            <a:avLst/>
          </a:prstGeom>
        </p:spPr>
      </p:pic>
      <p:sp>
        <p:nvSpPr>
          <p:cNvPr id="75" name="TextBox 74">
            <a:extLst>
              <a:ext uri="{FF2B5EF4-FFF2-40B4-BE49-F238E27FC236}">
                <a16:creationId xmlns:a16="http://schemas.microsoft.com/office/drawing/2014/main" id="{058ADEF9-FF27-0144-5D11-DDD2DFB515E9}"/>
              </a:ext>
            </a:extLst>
          </p:cNvPr>
          <p:cNvSpPr txBox="1"/>
          <p:nvPr/>
        </p:nvSpPr>
        <p:spPr>
          <a:xfrm>
            <a:off x="3885686" y="2583018"/>
            <a:ext cx="854852" cy="577081"/>
          </a:xfrm>
          <a:prstGeom prst="rect">
            <a:avLst/>
          </a:prstGeom>
          <a:noFill/>
        </p:spPr>
        <p:txBody>
          <a:bodyPr wrap="square" rtlCol="0">
            <a:spAutoFit/>
          </a:bodyPr>
          <a:lstStyle/>
          <a:p>
            <a:r>
              <a:rPr lang="en-US" sz="1050" b="1" u="sng" dirty="0">
                <a:solidFill>
                  <a:srgbClr val="001457"/>
                </a:solidFill>
              </a:rPr>
              <a:t>Digital Logic</a:t>
            </a:r>
          </a:p>
          <a:p>
            <a:r>
              <a:rPr lang="en-US" sz="1050" b="1" dirty="0">
                <a:solidFill>
                  <a:srgbClr val="001457"/>
                </a:solidFill>
              </a:rPr>
              <a:t>Physical</a:t>
            </a:r>
          </a:p>
          <a:p>
            <a:r>
              <a:rPr lang="en-US" sz="1050" b="1" dirty="0">
                <a:solidFill>
                  <a:srgbClr val="001457"/>
                </a:solidFill>
              </a:rPr>
              <a:t>Encryption</a:t>
            </a:r>
          </a:p>
        </p:txBody>
      </p:sp>
      <p:cxnSp>
        <p:nvCxnSpPr>
          <p:cNvPr id="76" name="Straight Connector 75">
            <a:extLst>
              <a:ext uri="{FF2B5EF4-FFF2-40B4-BE49-F238E27FC236}">
                <a16:creationId xmlns:a16="http://schemas.microsoft.com/office/drawing/2014/main" id="{2ED16D45-1742-911E-7152-4FCC2CD0896C}"/>
              </a:ext>
            </a:extLst>
          </p:cNvPr>
          <p:cNvCxnSpPr>
            <a:cxnSpLocks/>
          </p:cNvCxnSpPr>
          <p:nvPr/>
        </p:nvCxnSpPr>
        <p:spPr>
          <a:xfrm>
            <a:off x="3923786" y="2583018"/>
            <a:ext cx="0" cy="577081"/>
          </a:xfrm>
          <a:prstGeom prst="line">
            <a:avLst/>
          </a:prstGeom>
          <a:ln>
            <a:solidFill>
              <a:srgbClr val="001457"/>
            </a:solidFill>
          </a:ln>
        </p:spPr>
        <p:style>
          <a:lnRef idx="3">
            <a:schemeClr val="accent4"/>
          </a:lnRef>
          <a:fillRef idx="0">
            <a:schemeClr val="accent4"/>
          </a:fillRef>
          <a:effectRef idx="2">
            <a:schemeClr val="accent4"/>
          </a:effectRef>
          <a:fontRef idx="minor">
            <a:schemeClr val="tx1"/>
          </a:fontRef>
        </p:style>
      </p:cxnSp>
      <p:pic>
        <p:nvPicPr>
          <p:cNvPr id="78" name="Picture 77">
            <a:extLst>
              <a:ext uri="{FF2B5EF4-FFF2-40B4-BE49-F238E27FC236}">
                <a16:creationId xmlns:a16="http://schemas.microsoft.com/office/drawing/2014/main" id="{ACC68186-9BF6-5B24-8A8B-F8A5B4978BA1}"/>
              </a:ext>
            </a:extLst>
          </p:cNvPr>
          <p:cNvPicPr>
            <a:picLocks noChangeAspect="1"/>
          </p:cNvPicPr>
          <p:nvPr/>
        </p:nvPicPr>
        <p:blipFill>
          <a:blip r:embed="rId6"/>
          <a:stretch>
            <a:fillRect/>
          </a:stretch>
        </p:blipFill>
        <p:spPr>
          <a:xfrm>
            <a:off x="2492842" y="2550774"/>
            <a:ext cx="1213367" cy="204500"/>
          </a:xfrm>
          <a:prstGeom prst="rect">
            <a:avLst/>
          </a:prstGeom>
        </p:spPr>
      </p:pic>
      <p:pic>
        <p:nvPicPr>
          <p:cNvPr id="79" name="Picture 78">
            <a:extLst>
              <a:ext uri="{FF2B5EF4-FFF2-40B4-BE49-F238E27FC236}">
                <a16:creationId xmlns:a16="http://schemas.microsoft.com/office/drawing/2014/main" id="{C327DB18-F207-351E-08A9-B61BA42E03B9}"/>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397" b="98016" l="1154" r="98077">
                        <a14:foregroundMark x1="2957" y1="59921" x2="2308" y2="49206"/>
                        <a14:foregroundMark x1="3053" y1="61508" x2="2981" y2="60317"/>
                        <a14:foregroundMark x1="3077" y1="61905" x2="3053" y2="61508"/>
                        <a14:foregroundMark x1="3533" y1="39025" x2="6923" y2="30952"/>
                        <a14:foregroundMark x1="1923" y1="42857" x2="2638" y2="41153"/>
                        <a14:foregroundMark x1="7692" y1="28175" x2="19615" y2="17460"/>
                        <a14:foregroundMark x1="10000" y1="25000" x2="15000" y2="16667"/>
                        <a14:foregroundMark x1="4231" y1="32143" x2="7308" y2="25794"/>
                        <a14:foregroundMark x1="8077" y1="25397" x2="12308" y2="18651"/>
                        <a14:foregroundMark x1="11154" y1="20238" x2="21538" y2="11508"/>
                        <a14:foregroundMark x1="16538" y1="15476" x2="21923" y2="9524"/>
                        <a14:foregroundMark x1="25000" y1="9127" x2="34298" y2="5701"/>
                        <a14:foregroundMark x1="23077" y1="9127" x2="33966" y2="2929"/>
                        <a14:foregroundMark x1="39316" y1="2355" x2="45769" y2="397"/>
                        <a14:foregroundMark x1="37101" y1="3027" x2="38370" y2="2642"/>
                        <a14:foregroundMark x1="32692" y1="4365" x2="34734" y2="3745"/>
                        <a14:foregroundMark x1="45385" y1="2778" x2="55000" y2="3175"/>
                        <a14:foregroundMark x1="53077" y1="1984" x2="63599" y2="4858"/>
                        <a14:foregroundMark x1="67550" y1="5096" x2="73077" y2="7540"/>
                        <a14:foregroundMark x1="78077" y1="9921" x2="80000" y2="11508"/>
                        <a14:foregroundMark x1="74615" y1="7937" x2="77308" y2="10714"/>
                        <a14:foregroundMark x1="78077" y1="10714" x2="69615" y2="4365"/>
                        <a14:foregroundMark x1="76538" y1="9524" x2="87692" y2="18651"/>
                        <a14:foregroundMark x1="86154" y1="18254" x2="91538" y2="26587"/>
                        <a14:foregroundMark x1="88462" y1="20635" x2="93978" y2="31349"/>
                        <a14:foregroundMark x1="93074" y1="32815" x2="87308" y2="18651"/>
                        <a14:foregroundMark x1="95385" y1="38492" x2="93285" y2="33333"/>
                        <a14:foregroundMark x1="93858" y1="41991" x2="92308" y2="51587"/>
                        <a14:foregroundMark x1="95000" y1="34921" x2="94083" y2="40598"/>
                        <a14:foregroundMark x1="85385" y1="31349" x2="83077" y2="20635"/>
                        <a14:foregroundMark x1="80385" y1="19444" x2="78462" y2="34127"/>
                        <a14:foregroundMark x1="72692" y1="19444" x2="70385" y2="15476"/>
                        <a14:foregroundMark x1="74231" y1="16667" x2="81154" y2="46429"/>
                        <a14:foregroundMark x1="43726" y1="95185" x2="45000" y2="95635"/>
                        <a14:foregroundMark x1="30385" y1="90476" x2="38073" y2="93190"/>
                        <a14:foregroundMark x1="31923" y1="94048" x2="21923" y2="84127"/>
                        <a14:foregroundMark x1="18846" y1="86508" x2="11923" y2="75794"/>
                        <a14:foregroundMark x1="11923" y1="76587" x2="6538" y2="65079"/>
                        <a14:foregroundMark x1="5000" y1="63095" x2="8462" y2="75794"/>
                        <a14:foregroundMark x1="10769" y1="79762" x2="6923" y2="68254"/>
                        <a14:foregroundMark x1="4615" y1="67460" x2="7308" y2="74603"/>
                        <a14:foregroundMark x1="18462" y1="85317" x2="24231" y2="89683"/>
                        <a14:foregroundMark x1="27308" y1="93254" x2="21538" y2="88492"/>
                        <a14:foregroundMark x1="19615" y1="87698" x2="25385" y2="90476"/>
                        <a14:foregroundMark x1="22692" y1="90476" x2="19615" y2="88492"/>
                        <a14:foregroundMark x1="21538" y1="89683" x2="27692" y2="92857"/>
                        <a14:foregroundMark x1="42573" y1="96988" x2="44615" y2="97222"/>
                        <a14:foregroundMark x1="32062" y1="95783" x2="35886" y2="96221"/>
                        <a14:foregroundMark x1="45385" y1="97222" x2="58462" y2="97619"/>
                        <a14:foregroundMark x1="60385" y1="96825" x2="66538" y2="93254"/>
                        <a14:foregroundMark x1="67250" y1="92914" x2="69231" y2="92460"/>
                        <a14:foregroundMark x1="62308" y1="94048" x2="66173" y2="93162"/>
                        <a14:foregroundMark x1="70146" y1="93120" x2="76538" y2="88095"/>
                        <a14:foregroundMark x1="72512" y1="92369" x2="78462" y2="88492"/>
                        <a14:foregroundMark x1="80000" y1="88492" x2="83846" y2="84921"/>
                        <a14:foregroundMark x1="81923" y1="86905" x2="90000" y2="77778"/>
                        <a14:foregroundMark x1="84615" y1="84524" x2="87692" y2="80952"/>
                        <a14:foregroundMark x1="81538" y1="87698" x2="73462" y2="92460"/>
                        <a14:foregroundMark x1="72850" y1="93260" x2="78846" y2="90476"/>
                        <a14:foregroundMark x1="90000" y1="78571" x2="91923" y2="72619"/>
                        <a14:foregroundMark x1="95204" y1="67093" x2="95385" y2="66270"/>
                        <a14:foregroundMark x1="94074" y1="72222" x2="94814" y2="68861"/>
                        <a14:foregroundMark x1="93558" y1="74565" x2="94074" y2="72222"/>
                        <a14:foregroundMark x1="96795" y1="61508" x2="97308" y2="59127"/>
                        <a14:foregroundMark x1="95556" y1="67261" x2="96795" y2="61508"/>
                        <a14:foregroundMark x1="95000" y1="69841" x2="95174" y2="69033"/>
                        <a14:foregroundMark x1="3077" y1="36508" x2="3077" y2="37698"/>
                        <a14:foregroundMark x1="3077" y1="38095" x2="4231" y2="34127"/>
                        <a14:foregroundMark x1="3462" y1="34524" x2="2308" y2="37698"/>
                        <a14:foregroundMark x1="97308" y1="39286" x2="95271" y2="33333"/>
                        <a14:foregroundMark x1="94506" y1="31349" x2="91538" y2="24206"/>
                        <a14:foregroundMark x1="96154" y1="35317" x2="95330" y2="33333"/>
                        <a14:foregroundMark x1="95116" y1="33333" x2="97692" y2="38095"/>
                        <a14:foregroundMark x1="88462" y1="21032" x2="94043" y2="31349"/>
                        <a14:foregroundMark x1="94615" y1="31349" x2="91154" y2="22619"/>
                        <a14:foregroundMark x1="98077" y1="40079" x2="95402" y2="33333"/>
                        <a14:foregroundMark x1="90385" y1="21429" x2="87692" y2="18254"/>
                        <a14:foregroundMark x1="95851" y1="33333" x2="96538" y2="35317"/>
                        <a14:foregroundMark x1="94615" y1="29762" x2="95164" y2="31349"/>
                        <a14:foregroundMark x1="96218" y1="31349" x2="96154" y2="30952"/>
                        <a14:foregroundMark x1="96923" y1="35714" x2="96539" y2="33333"/>
                        <a14:foregroundMark x1="67692" y1="4365" x2="65631" y2="3302"/>
                        <a14:foregroundMark x1="37692" y1="97619" x2="39231" y2="97619"/>
                        <a14:foregroundMark x1="40000" y1="98016" x2="41538" y2="98016"/>
                        <a14:foregroundMark x1="70769" y1="94841" x2="71538" y2="94048"/>
                        <a14:foregroundMark x1="62308" y1="97619" x2="64231" y2="97222"/>
                        <a14:foregroundMark x1="96538" y1="65079" x2="96538" y2="63492"/>
                        <a14:foregroundMark x1="97308" y1="63889" x2="97308" y2="63095"/>
                        <a14:foregroundMark x1="88077" y1="81349" x2="87308" y2="81746"/>
                        <a14:foregroundMark x1="86923" y1="82937" x2="86154" y2="83333"/>
                        <a14:foregroundMark x1="91538" y1="76587" x2="91923" y2="75794"/>
                        <a14:foregroundMark x1="63846" y1="2381" x2="60385" y2="2381"/>
                        <a14:foregroundMark x1="3462" y1="65476" x2="3077" y2="62698"/>
                        <a14:foregroundMark x1="2308" y1="61905" x2="1923" y2="58730"/>
                        <a14:foregroundMark x1="28846" y1="94048" x2="30385" y2="94444"/>
                        <a14:foregroundMark x1="35385" y1="96825" x2="36923" y2="96825"/>
                        <a14:foregroundMark x1="40769" y1="98016" x2="42692" y2="98016"/>
                        <a14:backgroundMark x1="1520" y1="33805" x2="1923" y2="32143"/>
                        <a14:backgroundMark x1="1154" y1="37698" x2="0" y2="39683"/>
                        <a14:backgroundMark x1="769" y1="66270" x2="769" y2="65873"/>
                        <a14:backgroundMark x1="769" y1="64683" x2="0" y2="63095"/>
                        <a14:backgroundMark x1="69834" y1="98191" x2="70385" y2="98016"/>
                        <a14:backgroundMark x1="65385" y1="99603" x2="69325" y2="98352"/>
                        <a14:backgroundMark x1="33846" y1="98413" x2="31154" y2="98810"/>
                        <a14:backgroundMark x1="38351" y1="99046" x2="39330" y2="99102"/>
                        <a14:backgroundMark x1="35648" y1="98891" x2="36864" y2="98961"/>
                        <a14:backgroundMark x1="99231" y1="38889" x2="99615" y2="40079"/>
                        <a14:backgroundMark x1="66538" y1="397" x2="70385" y2="794"/>
                        <a14:backgroundMark x1="35000" y1="794" x2="33077" y2="1984"/>
                        <a14:backgroundMark x1="36538" y1="1190" x2="38462" y2="397"/>
                        <a14:backgroundMark x1="40000" y1="0" x2="40769" y2="0"/>
                        <a14:backgroundMark x1="64231" y1="794" x2="62705" y2="531"/>
                        <a14:backgroundMark x1="99615" y1="31349" x2="99615" y2="33333"/>
                        <a14:backgroundMark x1="98846" y1="35714" x2="98846" y2="34524"/>
                        <a14:backgroundMark x1="97960" y1="69686" x2="97692" y2="70238"/>
                        <a14:backgroundMark x1="98462" y1="68651" x2="98259" y2="69069"/>
                        <a14:backgroundMark x1="92692" y1="76587" x2="95000" y2="74603"/>
                        <a14:backgroundMark x1="95000" y1="72222" x2="95000" y2="72222"/>
                        <a14:backgroundMark x1="98401" y1="66638" x2="98846" y2="65873"/>
                        <a14:backgroundMark x1="97692" y1="67857" x2="98241" y2="66913"/>
                        <a14:backgroundMark x1="99231" y1="64683" x2="99615" y2="63095"/>
                        <a14:backgroundMark x1="769" y1="61508" x2="769" y2="61508"/>
                        <a14:backgroundMark x1="385" y1="59921" x2="385" y2="60317"/>
                        <a14:backgroundMark x1="63077" y1="99206" x2="64231" y2="98810"/>
                        <a14:backgroundMark x1="61923" y1="99206" x2="61923" y2="99206"/>
                        <a14:backgroundMark x1="99231" y1="61508" x2="99231" y2="61508"/>
                      </a14:backgroundRemoval>
                    </a14:imgEffect>
                  </a14:imgLayer>
                </a14:imgProps>
              </a:ext>
            </a:extLst>
          </a:blip>
          <a:stretch>
            <a:fillRect/>
          </a:stretch>
        </p:blipFill>
        <p:spPr>
          <a:xfrm>
            <a:off x="2968961" y="2762327"/>
            <a:ext cx="425133" cy="41205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0" name="Picture 79">
            <a:extLst>
              <a:ext uri="{FF2B5EF4-FFF2-40B4-BE49-F238E27FC236}">
                <a16:creationId xmlns:a16="http://schemas.microsoft.com/office/drawing/2014/main" id="{AE834125-613E-91C4-85FC-060EBC7257CB}"/>
              </a:ext>
            </a:extLst>
          </p:cNvPr>
          <p:cNvPicPr>
            <a:picLocks noChangeAspect="1"/>
          </p:cNvPicPr>
          <p:nvPr/>
        </p:nvPicPr>
        <p:blipFill>
          <a:blip r:embed="rId11"/>
          <a:stretch>
            <a:fillRect/>
          </a:stretch>
        </p:blipFill>
        <p:spPr>
          <a:xfrm>
            <a:off x="2502089" y="2766226"/>
            <a:ext cx="413918" cy="40425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1" name="Picture 80">
            <a:extLst>
              <a:ext uri="{FF2B5EF4-FFF2-40B4-BE49-F238E27FC236}">
                <a16:creationId xmlns:a16="http://schemas.microsoft.com/office/drawing/2014/main" id="{200D8FE8-9EE3-25EA-7DF8-B4529E674589}"/>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2390" b="98008" l="2335" r="97665">
                        <a14:foregroundMark x1="12451" y1="72908" x2="4669" y2="47012"/>
                        <a14:foregroundMark x1="4669" y1="47012" x2="14008" y2="20319"/>
                        <a14:foregroundMark x1="14008" y1="20319" x2="44358" y2="5976"/>
                        <a14:foregroundMark x1="44358" y1="5976" x2="76654" y2="15936"/>
                        <a14:foregroundMark x1="76654" y1="15936" x2="94942" y2="40637"/>
                        <a14:foregroundMark x1="94942" y1="40637" x2="89494" y2="69323"/>
                        <a14:foregroundMark x1="89494" y1="69323" x2="68093" y2="90438"/>
                        <a14:foregroundMark x1="68093" y1="90438" x2="39689" y2="95219"/>
                        <a14:foregroundMark x1="39689" y1="95219" x2="16732" y2="77689"/>
                        <a14:foregroundMark x1="16732" y1="77689" x2="7393" y2="56574"/>
                        <a14:foregroundMark x1="8171" y1="72908" x2="5447" y2="43426"/>
                        <a14:foregroundMark x1="5447" y1="43426" x2="6615" y2="41833"/>
                        <a14:foregroundMark x1="2335" y1="57769" x2="3502" y2="45020"/>
                        <a14:foregroundMark x1="4280" y1="42629" x2="7782" y2="33865"/>
                        <a14:foregroundMark x1="3891" y1="38645" x2="7004" y2="32669"/>
                        <a14:foregroundMark x1="5837" y1="33865" x2="10895" y2="25100"/>
                        <a14:foregroundMark x1="6615" y1="29482" x2="10117" y2="24303"/>
                        <a14:foregroundMark x1="7782" y1="25896" x2="3113" y2="34661"/>
                        <a14:foregroundMark x1="3891" y1="33068" x2="18677" y2="14343"/>
                        <a14:foregroundMark x1="10895" y1="21912" x2="18677" y2="14741"/>
                        <a14:foregroundMark x1="7782" y1="24303" x2="15564" y2="15936"/>
                        <a14:foregroundMark x1="15175" y1="15936" x2="29183" y2="7171"/>
                        <a14:foregroundMark x1="21012" y1="11554" x2="33747" y2="4441"/>
                        <a14:foregroundMark x1="37461" y1="4097" x2="37743" y2="3984"/>
                        <a14:foregroundMark x1="35923" y1="4713" x2="37149" y2="4222"/>
                        <a14:foregroundMark x1="34346" y1="5345" x2="34774" y2="5173"/>
                        <a14:foregroundMark x1="19844" y1="11155" x2="34154" y2="5422"/>
                        <a14:foregroundMark x1="37228" y1="3723" x2="38911" y2="3187"/>
                        <a14:foregroundMark x1="36262" y1="4031" x2="36903" y2="3827"/>
                        <a14:foregroundMark x1="34088" y1="4723" x2="35175" y2="4377"/>
                        <a14:foregroundMark x1="21401" y1="8765" x2="33890" y2="4786"/>
                        <a14:foregroundMark x1="31128" y1="5179" x2="26459" y2="7171"/>
                        <a14:foregroundMark x1="15953" y1="16733" x2="9339" y2="23506"/>
                        <a14:foregroundMark x1="6615" y1="26693" x2="19844" y2="10757"/>
                        <a14:foregroundMark x1="15175" y1="15936" x2="5058" y2="27490"/>
                        <a14:foregroundMark x1="6226" y1="25498" x2="26848" y2="7968"/>
                        <a14:foregroundMark x1="17510" y1="83665" x2="10506" y2="72510"/>
                        <a14:foregroundMark x1="9728" y1="72510" x2="14008" y2="78884"/>
                        <a14:foregroundMark x1="14008" y1="81673" x2="9339" y2="72112"/>
                        <a14:foregroundMark x1="10895" y1="79283" x2="8171" y2="72510"/>
                        <a14:foregroundMark x1="8949" y1="74502" x2="5837" y2="67729"/>
                        <a14:foregroundMark x1="7004" y1="71315" x2="4669" y2="64940"/>
                        <a14:foregroundMark x1="4669" y1="66932" x2="8171" y2="73705"/>
                        <a14:foregroundMark x1="8171" y1="72112" x2="8171" y2="76494"/>
                        <a14:foregroundMark x1="5447" y1="69323" x2="5837" y2="72510"/>
                        <a14:foregroundMark x1="12451" y1="82072" x2="15564" y2="83665"/>
                        <a14:foregroundMark x1="15175" y1="83267" x2="17899" y2="85259"/>
                        <a14:foregroundMark x1="16342" y1="84861" x2="16732" y2="86454"/>
                        <a14:foregroundMark x1="17899" y1="86853" x2="21790" y2="88845"/>
                        <a14:foregroundMark x1="20623" y1="89641" x2="22957" y2="91633"/>
                        <a14:foregroundMark x1="23735" y1="91235" x2="28405" y2="92829"/>
                        <a14:foregroundMark x1="25292" y1="92032" x2="29572" y2="94024"/>
                        <a14:foregroundMark x1="32572" y1="95267" x2="33463" y2="95618"/>
                        <a14:foregroundMark x1="28405" y1="93625" x2="28965" y2="93846"/>
                        <a14:foregroundMark x1="35438" y1="96026" x2="41245" y2="98008"/>
                        <a14:foregroundMark x1="34241" y1="95618" x2="34475" y2="95698"/>
                        <a14:foregroundMark x1="65483" y1="94962" x2="65759" y2="94821"/>
                        <a14:foregroundMark x1="61089" y1="97211" x2="63926" y2="95759"/>
                        <a14:foregroundMark x1="66291" y1="95879" x2="67785" y2="95408"/>
                        <a14:foregroundMark x1="70428" y1="93625" x2="73930" y2="92032"/>
                        <a14:foregroundMark x1="71984" y1="93625" x2="76265" y2="90040"/>
                        <a14:foregroundMark x1="75486" y1="92829" x2="80545" y2="88845"/>
                        <a14:foregroundMark x1="80156" y1="88845" x2="85992" y2="82470"/>
                        <a14:foregroundMark x1="85603" y1="83665" x2="89105" y2="79681"/>
                        <a14:foregroundMark x1="88716" y1="80478" x2="92996" y2="73307"/>
                        <a14:foregroundMark x1="92218" y1="75697" x2="94553" y2="68127"/>
                        <a14:foregroundMark x1="95510" y1="65339" x2="98054" y2="58566"/>
                        <a14:foregroundMark x1="94163" y1="68924" x2="95510" y2="65339"/>
                        <a14:foregroundMark x1="94148" y1="31474" x2="87938" y2="23904"/>
                        <a14:foregroundMark x1="96109" y1="33865" x2="94801" y2="32271"/>
                        <a14:foregroundMark x1="83658" y1="18327" x2="76654" y2="13147"/>
                        <a14:foregroundMark x1="60311" y1="6375" x2="75097" y2="10359"/>
                        <a14:foregroundMark x1="69261" y1="6375" x2="80156" y2="10757"/>
                        <a14:foregroundMark x1="79767" y1="12351" x2="89883" y2="19920"/>
                        <a14:foregroundMark x1="90272" y1="21912" x2="94553" y2="29482"/>
                        <a14:foregroundMark x1="76654" y1="9562" x2="72374" y2="5976"/>
                        <a14:foregroundMark x1="76265" y1="8765" x2="85214" y2="13944"/>
                        <a14:foregroundMark x1="78599" y1="9960" x2="72763" y2="6773"/>
                        <a14:foregroundMark x1="71240" y1="5172" x2="77043" y2="7968"/>
                        <a14:foregroundMark x1="47471" y1="90040" x2="55253" y2="85259"/>
                        <a14:foregroundMark x1="61089" y1="88845" x2="62646" y2="88446"/>
                        <a14:foregroundMark x1="65759" y1="3187" x2="62646" y2="2789"/>
                        <a14:foregroundMark x1="63035" y1="2390" x2="61868" y2="2390"/>
                        <a14:foregroundMark x1="36576" y1="2390" x2="35409" y2="2789"/>
                        <a14:foregroundMark x1="33074" y1="3984" x2="32685" y2="3984"/>
                        <a14:foregroundMark x1="3891" y1="64940" x2="3502" y2="63347"/>
                        <a14:foregroundMark x1="2724" y1="63745" x2="2335" y2="62948"/>
                        <a14:foregroundMark x1="2724" y1="65339" x2="3891" y2="67729"/>
                        <a14:foregroundMark x1="4280" y1="67729" x2="5058" y2="69323"/>
                        <a14:foregroundMark x1="94553" y1="70916" x2="94942" y2="69721"/>
                        <a14:backgroundMark x1="0" y1="33068" x2="778" y2="30279"/>
                        <a14:backgroundMark x1="302" y1="66488" x2="0" y2="64940"/>
                        <a14:backgroundMark x1="99611" y1="66932" x2="99611" y2="66534"/>
                        <a14:backgroundMark x1="68872" y1="98805" x2="67315" y2="99602"/>
                        <a14:backgroundMark x1="32296" y1="99203" x2="33463" y2="99203"/>
                        <a14:backgroundMark x1="389" y1="64143" x2="389" y2="61355"/>
                        <a14:backgroundMark x1="99611" y1="31474" x2="99611" y2="32271"/>
                        <a14:backgroundMark x1="69261" y1="797" x2="68093" y2="0"/>
                        <a14:backgroundMark x1="32296" y1="398" x2="31907" y2="0"/>
                        <a14:backgroundMark x1="33330" y1="131" x2="33074" y2="0"/>
                        <a14:backgroundMark x1="66148" y1="0" x2="66148" y2="0"/>
                        <a14:backgroundMark x1="64591" y1="398" x2="64202" y2="398"/>
                        <a14:backgroundMark x1="37743" y1="398" x2="38521" y2="398"/>
                        <a14:backgroundMark x1="35019" y1="99203" x2="32296" y2="99203"/>
                        <a14:backgroundMark x1="65370" y1="99602" x2="68482" y2="99203"/>
                        <a14:backgroundMark x1="98833" y1="65339" x2="98833" y2="65339"/>
                      </a14:backgroundRemoval>
                    </a14:imgEffect>
                  </a14:imgLayer>
                </a14:imgProps>
              </a:ext>
            </a:extLst>
          </a:blip>
          <a:stretch>
            <a:fillRect/>
          </a:stretch>
        </p:blipFill>
        <p:spPr>
          <a:xfrm>
            <a:off x="3444048" y="2769648"/>
            <a:ext cx="425133" cy="41963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3" name="Picture 82">
            <a:extLst>
              <a:ext uri="{FF2B5EF4-FFF2-40B4-BE49-F238E27FC236}">
                <a16:creationId xmlns:a16="http://schemas.microsoft.com/office/drawing/2014/main" id="{A2643EF4-0467-A029-38A0-49F08902B141}"/>
              </a:ext>
            </a:extLst>
          </p:cNvPr>
          <p:cNvPicPr>
            <a:picLocks noChangeAspect="1"/>
          </p:cNvPicPr>
          <p:nvPr/>
        </p:nvPicPr>
        <p:blipFill>
          <a:blip r:embed="rId3"/>
          <a:stretch>
            <a:fillRect/>
          </a:stretch>
        </p:blipFill>
        <p:spPr>
          <a:xfrm>
            <a:off x="238942" y="1744752"/>
            <a:ext cx="1657812" cy="379839"/>
          </a:xfrm>
          <a:prstGeom prst="rect">
            <a:avLst/>
          </a:prstGeom>
        </p:spPr>
      </p:pic>
      <p:pic>
        <p:nvPicPr>
          <p:cNvPr id="84" name="Picture 83">
            <a:extLst>
              <a:ext uri="{FF2B5EF4-FFF2-40B4-BE49-F238E27FC236}">
                <a16:creationId xmlns:a16="http://schemas.microsoft.com/office/drawing/2014/main" id="{E20B1022-D1D7-9FC5-170C-697E47603DBF}"/>
              </a:ext>
            </a:extLst>
          </p:cNvPr>
          <p:cNvPicPr>
            <a:picLocks noChangeAspect="1"/>
          </p:cNvPicPr>
          <p:nvPr/>
        </p:nvPicPr>
        <p:blipFill>
          <a:blip r:embed="rId4"/>
          <a:stretch>
            <a:fillRect/>
          </a:stretch>
        </p:blipFill>
        <p:spPr>
          <a:xfrm>
            <a:off x="302013" y="2147452"/>
            <a:ext cx="1494779" cy="885308"/>
          </a:xfrm>
          <a:prstGeom prst="rect">
            <a:avLst/>
          </a:prstGeom>
        </p:spPr>
      </p:pic>
      <p:sp>
        <p:nvSpPr>
          <p:cNvPr id="85" name="Rectangle 84">
            <a:extLst>
              <a:ext uri="{FF2B5EF4-FFF2-40B4-BE49-F238E27FC236}">
                <a16:creationId xmlns:a16="http://schemas.microsoft.com/office/drawing/2014/main" id="{5DCD4A6C-77A4-3CC9-720A-104397DC0DA8}"/>
              </a:ext>
            </a:extLst>
          </p:cNvPr>
          <p:cNvSpPr/>
          <p:nvPr/>
        </p:nvSpPr>
        <p:spPr>
          <a:xfrm>
            <a:off x="1867981" y="1698366"/>
            <a:ext cx="2285434" cy="369332"/>
          </a:xfrm>
          <a:prstGeom prst="rect">
            <a:avLst/>
          </a:prstGeom>
          <a:noFill/>
        </p:spPr>
        <p:txBody>
          <a:bodyPr wrap="none" lIns="91440" tIns="45720" rIns="91440" bIns="45720">
            <a:spAutoFit/>
          </a:bodyPr>
          <a:lstStyle/>
          <a:p>
            <a:r>
              <a:rPr lang="en-US"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Google’s Titan-M Chip</a:t>
            </a:r>
          </a:p>
        </p:txBody>
      </p:sp>
      <p:sp>
        <p:nvSpPr>
          <p:cNvPr id="86" name="TextBox 85">
            <a:extLst>
              <a:ext uri="{FF2B5EF4-FFF2-40B4-BE49-F238E27FC236}">
                <a16:creationId xmlns:a16="http://schemas.microsoft.com/office/drawing/2014/main" id="{C3475FC3-23D1-ECC2-A9D0-17C20B3D3B9C}"/>
              </a:ext>
            </a:extLst>
          </p:cNvPr>
          <p:cNvSpPr txBox="1"/>
          <p:nvPr/>
        </p:nvSpPr>
        <p:spPr>
          <a:xfrm>
            <a:off x="1874595" y="1964618"/>
            <a:ext cx="2612819" cy="553998"/>
          </a:xfrm>
          <a:prstGeom prst="rect">
            <a:avLst/>
          </a:prstGeom>
          <a:noFill/>
        </p:spPr>
        <p:txBody>
          <a:bodyPr wrap="square" rtlCol="0">
            <a:spAutoFit/>
          </a:bodyPr>
          <a:lstStyle/>
          <a:p>
            <a:r>
              <a:rPr lang="en-US" sz="1000" dirty="0"/>
              <a:t>Versatile Architectural Approach Which Extends Cyber Security Compartmentalization.</a:t>
            </a:r>
          </a:p>
          <a:p>
            <a:r>
              <a:rPr lang="en-US" sz="1000" dirty="0"/>
              <a:t>THIS FINAL LINE IS REALLY LOW.</a:t>
            </a:r>
          </a:p>
        </p:txBody>
      </p:sp>
      <p:cxnSp>
        <p:nvCxnSpPr>
          <p:cNvPr id="69" name="Straight Connector 68">
            <a:extLst>
              <a:ext uri="{FF2B5EF4-FFF2-40B4-BE49-F238E27FC236}">
                <a16:creationId xmlns:a16="http://schemas.microsoft.com/office/drawing/2014/main" id="{A344E188-9EA9-9FD9-8969-C6BBAF563203}"/>
              </a:ext>
            </a:extLst>
          </p:cNvPr>
          <p:cNvCxnSpPr>
            <a:cxnSpLocks/>
          </p:cNvCxnSpPr>
          <p:nvPr/>
        </p:nvCxnSpPr>
        <p:spPr>
          <a:xfrm>
            <a:off x="1886850" y="1809286"/>
            <a:ext cx="0" cy="583394"/>
          </a:xfrm>
          <a:prstGeom prst="line">
            <a:avLst/>
          </a:prstGeom>
        </p:spPr>
        <p:style>
          <a:lnRef idx="3">
            <a:schemeClr val="accent4"/>
          </a:lnRef>
          <a:fillRef idx="0">
            <a:schemeClr val="accent4"/>
          </a:fillRef>
          <a:effectRef idx="2">
            <a:schemeClr val="accent4"/>
          </a:effectRef>
          <a:fontRef idx="minor">
            <a:schemeClr val="tx1"/>
          </a:fontRef>
        </p:style>
      </p:cxnSp>
      <p:pic>
        <p:nvPicPr>
          <p:cNvPr id="87" name="Picture 86">
            <a:extLst>
              <a:ext uri="{FF2B5EF4-FFF2-40B4-BE49-F238E27FC236}">
                <a16:creationId xmlns:a16="http://schemas.microsoft.com/office/drawing/2014/main" id="{179756AD-0D0D-2B54-EEFE-6737B0BA2031}"/>
              </a:ext>
            </a:extLst>
          </p:cNvPr>
          <p:cNvPicPr>
            <a:picLocks noChangeAspect="1"/>
          </p:cNvPicPr>
          <p:nvPr/>
        </p:nvPicPr>
        <p:blipFill>
          <a:blip r:embed="rId12"/>
          <a:stretch>
            <a:fillRect/>
          </a:stretch>
        </p:blipFill>
        <p:spPr>
          <a:xfrm>
            <a:off x="10880390" y="217715"/>
            <a:ext cx="1127724" cy="1127724"/>
          </a:xfrm>
          <a:prstGeom prst="rect">
            <a:avLst/>
          </a:prstGeom>
        </p:spPr>
      </p:pic>
      <p:pic>
        <p:nvPicPr>
          <p:cNvPr id="90" name="Picture 89">
            <a:extLst>
              <a:ext uri="{FF2B5EF4-FFF2-40B4-BE49-F238E27FC236}">
                <a16:creationId xmlns:a16="http://schemas.microsoft.com/office/drawing/2014/main" id="{E0AE4EB1-8754-24E6-7D7C-A460D969D263}"/>
              </a:ext>
            </a:extLst>
          </p:cNvPr>
          <p:cNvPicPr>
            <a:picLocks noChangeAspect="1"/>
          </p:cNvPicPr>
          <p:nvPr/>
        </p:nvPicPr>
        <p:blipFill>
          <a:blip r:embed="rId13"/>
          <a:stretch>
            <a:fillRect/>
          </a:stretch>
        </p:blipFill>
        <p:spPr>
          <a:xfrm>
            <a:off x="9420580" y="33049"/>
            <a:ext cx="1459810" cy="1490014"/>
          </a:xfrm>
          <a:prstGeom prst="rect">
            <a:avLst/>
          </a:prstGeom>
        </p:spPr>
      </p:pic>
      <p:pic>
        <p:nvPicPr>
          <p:cNvPr id="3" name="Picture 2">
            <a:extLst>
              <a:ext uri="{FF2B5EF4-FFF2-40B4-BE49-F238E27FC236}">
                <a16:creationId xmlns:a16="http://schemas.microsoft.com/office/drawing/2014/main" id="{BF2B5938-444E-BCC6-0AB8-D2E1AD12182B}"/>
              </a:ext>
            </a:extLst>
          </p:cNvPr>
          <p:cNvPicPr>
            <a:picLocks noChangeAspect="1"/>
          </p:cNvPicPr>
          <p:nvPr/>
        </p:nvPicPr>
        <p:blipFill>
          <a:blip r:embed="rId2"/>
          <a:stretch>
            <a:fillRect/>
          </a:stretch>
        </p:blipFill>
        <p:spPr>
          <a:xfrm>
            <a:off x="157765" y="3432464"/>
            <a:ext cx="5000267" cy="1640359"/>
          </a:xfrm>
          <a:prstGeom prst="rect">
            <a:avLst/>
          </a:prstGeom>
        </p:spPr>
      </p:pic>
      <p:sp>
        <p:nvSpPr>
          <p:cNvPr id="4" name="Rectangle 3">
            <a:extLst>
              <a:ext uri="{FF2B5EF4-FFF2-40B4-BE49-F238E27FC236}">
                <a16:creationId xmlns:a16="http://schemas.microsoft.com/office/drawing/2014/main" id="{68C47E51-F47B-CA1D-9585-63CC357457A1}"/>
              </a:ext>
            </a:extLst>
          </p:cNvPr>
          <p:cNvSpPr/>
          <p:nvPr/>
        </p:nvSpPr>
        <p:spPr>
          <a:xfrm>
            <a:off x="1910411" y="4285601"/>
            <a:ext cx="3173356" cy="7186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800A456-3E8A-9815-CAD5-FD9AC9C2C8D9}"/>
              </a:ext>
            </a:extLst>
          </p:cNvPr>
          <p:cNvSpPr/>
          <p:nvPr/>
        </p:nvSpPr>
        <p:spPr>
          <a:xfrm>
            <a:off x="1853821" y="3512674"/>
            <a:ext cx="3229946" cy="7312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6D8F54E-5CC9-77A2-D36F-9970A7B64FA3}"/>
              </a:ext>
            </a:extLst>
          </p:cNvPr>
          <p:cNvSpPr/>
          <p:nvPr/>
        </p:nvSpPr>
        <p:spPr>
          <a:xfrm>
            <a:off x="235309" y="3512674"/>
            <a:ext cx="1618512" cy="14915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0CAF993-BCBF-ED85-2001-39709EAD3081}"/>
              </a:ext>
            </a:extLst>
          </p:cNvPr>
          <p:cNvPicPr>
            <a:picLocks noChangeAspect="1"/>
          </p:cNvPicPr>
          <p:nvPr/>
        </p:nvPicPr>
        <p:blipFill>
          <a:blip r:embed="rId5"/>
          <a:stretch>
            <a:fillRect/>
          </a:stretch>
        </p:blipFill>
        <p:spPr>
          <a:xfrm>
            <a:off x="1911230" y="4371444"/>
            <a:ext cx="573862" cy="573862"/>
          </a:xfrm>
          <a:prstGeom prst="rect">
            <a:avLst/>
          </a:prstGeom>
        </p:spPr>
      </p:pic>
      <p:sp>
        <p:nvSpPr>
          <p:cNvPr id="12" name="TextBox 11">
            <a:extLst>
              <a:ext uri="{FF2B5EF4-FFF2-40B4-BE49-F238E27FC236}">
                <a16:creationId xmlns:a16="http://schemas.microsoft.com/office/drawing/2014/main" id="{BD9BE151-8F29-9D04-530E-3CFD3AA7AA3F}"/>
              </a:ext>
            </a:extLst>
          </p:cNvPr>
          <p:cNvSpPr txBox="1"/>
          <p:nvPr/>
        </p:nvSpPr>
        <p:spPr>
          <a:xfrm>
            <a:off x="3885686" y="4356381"/>
            <a:ext cx="854852" cy="577081"/>
          </a:xfrm>
          <a:prstGeom prst="rect">
            <a:avLst/>
          </a:prstGeom>
          <a:noFill/>
        </p:spPr>
        <p:txBody>
          <a:bodyPr wrap="square" rtlCol="0">
            <a:spAutoFit/>
          </a:bodyPr>
          <a:lstStyle/>
          <a:p>
            <a:r>
              <a:rPr lang="en-US" sz="1050" b="1" u="sng" dirty="0">
                <a:solidFill>
                  <a:srgbClr val="001457"/>
                </a:solidFill>
              </a:rPr>
              <a:t>Digital Logic</a:t>
            </a:r>
          </a:p>
          <a:p>
            <a:r>
              <a:rPr lang="en-US" sz="1050" b="1" dirty="0">
                <a:solidFill>
                  <a:srgbClr val="001457"/>
                </a:solidFill>
              </a:rPr>
              <a:t>Physical</a:t>
            </a:r>
          </a:p>
          <a:p>
            <a:r>
              <a:rPr lang="en-US" sz="1050" b="1" dirty="0">
                <a:solidFill>
                  <a:srgbClr val="001457"/>
                </a:solidFill>
              </a:rPr>
              <a:t>Encryption</a:t>
            </a:r>
          </a:p>
        </p:txBody>
      </p:sp>
      <p:cxnSp>
        <p:nvCxnSpPr>
          <p:cNvPr id="18" name="Straight Connector 17">
            <a:extLst>
              <a:ext uri="{FF2B5EF4-FFF2-40B4-BE49-F238E27FC236}">
                <a16:creationId xmlns:a16="http://schemas.microsoft.com/office/drawing/2014/main" id="{85CEA849-2F1D-349C-06D2-BEE7D363DB90}"/>
              </a:ext>
            </a:extLst>
          </p:cNvPr>
          <p:cNvCxnSpPr>
            <a:cxnSpLocks/>
          </p:cNvCxnSpPr>
          <p:nvPr/>
        </p:nvCxnSpPr>
        <p:spPr>
          <a:xfrm>
            <a:off x="3923786" y="4356381"/>
            <a:ext cx="0" cy="577081"/>
          </a:xfrm>
          <a:prstGeom prst="line">
            <a:avLst/>
          </a:prstGeom>
          <a:ln>
            <a:solidFill>
              <a:srgbClr val="001457"/>
            </a:solidFill>
          </a:ln>
        </p:spPr>
        <p:style>
          <a:lnRef idx="3">
            <a:schemeClr val="accent4"/>
          </a:lnRef>
          <a:fillRef idx="0">
            <a:schemeClr val="accent4"/>
          </a:fillRef>
          <a:effectRef idx="2">
            <a:schemeClr val="accent4"/>
          </a:effectRef>
          <a:fontRef idx="minor">
            <a:schemeClr val="tx1"/>
          </a:fontRef>
        </p:style>
      </p:cxnSp>
      <p:pic>
        <p:nvPicPr>
          <p:cNvPr id="19" name="Picture 18">
            <a:extLst>
              <a:ext uri="{FF2B5EF4-FFF2-40B4-BE49-F238E27FC236}">
                <a16:creationId xmlns:a16="http://schemas.microsoft.com/office/drawing/2014/main" id="{77E49B6D-A4B0-B228-9243-E015A6DC9BBB}"/>
              </a:ext>
            </a:extLst>
          </p:cNvPr>
          <p:cNvPicPr>
            <a:picLocks noChangeAspect="1"/>
          </p:cNvPicPr>
          <p:nvPr/>
        </p:nvPicPr>
        <p:blipFill>
          <a:blip r:embed="rId6"/>
          <a:stretch>
            <a:fillRect/>
          </a:stretch>
        </p:blipFill>
        <p:spPr>
          <a:xfrm>
            <a:off x="2492842" y="4324137"/>
            <a:ext cx="1213367" cy="204500"/>
          </a:xfrm>
          <a:prstGeom prst="rect">
            <a:avLst/>
          </a:prstGeom>
        </p:spPr>
      </p:pic>
      <p:pic>
        <p:nvPicPr>
          <p:cNvPr id="20" name="Picture 19">
            <a:extLst>
              <a:ext uri="{FF2B5EF4-FFF2-40B4-BE49-F238E27FC236}">
                <a16:creationId xmlns:a16="http://schemas.microsoft.com/office/drawing/2014/main" id="{08CB7122-C468-9050-9F20-A6CEEEF1C4A3}"/>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397" b="98016" l="1154" r="98077">
                        <a14:foregroundMark x1="2957" y1="59921" x2="2308" y2="49206"/>
                        <a14:foregroundMark x1="3053" y1="61508" x2="2981" y2="60317"/>
                        <a14:foregroundMark x1="3077" y1="61905" x2="3053" y2="61508"/>
                        <a14:foregroundMark x1="3533" y1="39025" x2="6923" y2="30952"/>
                        <a14:foregroundMark x1="1923" y1="42857" x2="2638" y2="41153"/>
                        <a14:foregroundMark x1="7692" y1="28175" x2="19615" y2="17460"/>
                        <a14:foregroundMark x1="10000" y1="25000" x2="15000" y2="16667"/>
                        <a14:foregroundMark x1="4231" y1="32143" x2="7308" y2="25794"/>
                        <a14:foregroundMark x1="8077" y1="25397" x2="12308" y2="18651"/>
                        <a14:foregroundMark x1="11154" y1="20238" x2="21538" y2="11508"/>
                        <a14:foregroundMark x1="16538" y1="15476" x2="21923" y2="9524"/>
                        <a14:foregroundMark x1="25000" y1="9127" x2="34298" y2="5701"/>
                        <a14:foregroundMark x1="23077" y1="9127" x2="33966" y2="2929"/>
                        <a14:foregroundMark x1="39316" y1="2355" x2="45769" y2="397"/>
                        <a14:foregroundMark x1="37101" y1="3027" x2="38370" y2="2642"/>
                        <a14:foregroundMark x1="32692" y1="4365" x2="34734" y2="3745"/>
                        <a14:foregroundMark x1="45385" y1="2778" x2="55000" y2="3175"/>
                        <a14:foregroundMark x1="53077" y1="1984" x2="63599" y2="4858"/>
                        <a14:foregroundMark x1="67550" y1="5096" x2="73077" y2="7540"/>
                        <a14:foregroundMark x1="78077" y1="9921" x2="80000" y2="11508"/>
                        <a14:foregroundMark x1="74615" y1="7937" x2="77308" y2="10714"/>
                        <a14:foregroundMark x1="78077" y1="10714" x2="69615" y2="4365"/>
                        <a14:foregroundMark x1="76538" y1="9524" x2="87692" y2="18651"/>
                        <a14:foregroundMark x1="86154" y1="18254" x2="91538" y2="26587"/>
                        <a14:foregroundMark x1="88462" y1="20635" x2="93978" y2="31349"/>
                        <a14:foregroundMark x1="93074" y1="32815" x2="87308" y2="18651"/>
                        <a14:foregroundMark x1="95385" y1="38492" x2="93285" y2="33333"/>
                        <a14:foregroundMark x1="93858" y1="41991" x2="92308" y2="51587"/>
                        <a14:foregroundMark x1="95000" y1="34921" x2="94083" y2="40598"/>
                        <a14:foregroundMark x1="85385" y1="31349" x2="83077" y2="20635"/>
                        <a14:foregroundMark x1="80385" y1="19444" x2="78462" y2="34127"/>
                        <a14:foregroundMark x1="72692" y1="19444" x2="70385" y2="15476"/>
                        <a14:foregroundMark x1="74231" y1="16667" x2="81154" y2="46429"/>
                        <a14:foregroundMark x1="43726" y1="95185" x2="45000" y2="95635"/>
                        <a14:foregroundMark x1="30385" y1="90476" x2="38073" y2="93190"/>
                        <a14:foregroundMark x1="31923" y1="94048" x2="21923" y2="84127"/>
                        <a14:foregroundMark x1="18846" y1="86508" x2="11923" y2="75794"/>
                        <a14:foregroundMark x1="11923" y1="76587" x2="6538" y2="65079"/>
                        <a14:foregroundMark x1="5000" y1="63095" x2="8462" y2="75794"/>
                        <a14:foregroundMark x1="10769" y1="79762" x2="6923" y2="68254"/>
                        <a14:foregroundMark x1="4615" y1="67460" x2="7308" y2="74603"/>
                        <a14:foregroundMark x1="18462" y1="85317" x2="24231" y2="89683"/>
                        <a14:foregroundMark x1="27308" y1="93254" x2="21538" y2="88492"/>
                        <a14:foregroundMark x1="19615" y1="87698" x2="25385" y2="90476"/>
                        <a14:foregroundMark x1="22692" y1="90476" x2="19615" y2="88492"/>
                        <a14:foregroundMark x1="21538" y1="89683" x2="27692" y2="92857"/>
                        <a14:foregroundMark x1="42573" y1="96988" x2="44615" y2="97222"/>
                        <a14:foregroundMark x1="32062" y1="95783" x2="35886" y2="96221"/>
                        <a14:foregroundMark x1="45385" y1="97222" x2="58462" y2="97619"/>
                        <a14:foregroundMark x1="60385" y1="96825" x2="66538" y2="93254"/>
                        <a14:foregroundMark x1="67250" y1="92914" x2="69231" y2="92460"/>
                        <a14:foregroundMark x1="62308" y1="94048" x2="66173" y2="93162"/>
                        <a14:foregroundMark x1="70146" y1="93120" x2="76538" y2="88095"/>
                        <a14:foregroundMark x1="72512" y1="92369" x2="78462" y2="88492"/>
                        <a14:foregroundMark x1="80000" y1="88492" x2="83846" y2="84921"/>
                        <a14:foregroundMark x1="81923" y1="86905" x2="90000" y2="77778"/>
                        <a14:foregroundMark x1="84615" y1="84524" x2="87692" y2="80952"/>
                        <a14:foregroundMark x1="81538" y1="87698" x2="73462" y2="92460"/>
                        <a14:foregroundMark x1="72850" y1="93260" x2="78846" y2="90476"/>
                        <a14:foregroundMark x1="90000" y1="78571" x2="91923" y2="72619"/>
                        <a14:foregroundMark x1="95204" y1="67093" x2="95385" y2="66270"/>
                        <a14:foregroundMark x1="94074" y1="72222" x2="94814" y2="68861"/>
                        <a14:foregroundMark x1="93558" y1="74565" x2="94074" y2="72222"/>
                        <a14:foregroundMark x1="96795" y1="61508" x2="97308" y2="59127"/>
                        <a14:foregroundMark x1="95556" y1="67261" x2="96795" y2="61508"/>
                        <a14:foregroundMark x1="95000" y1="69841" x2="95174" y2="69033"/>
                        <a14:foregroundMark x1="3077" y1="36508" x2="3077" y2="37698"/>
                        <a14:foregroundMark x1="3077" y1="38095" x2="4231" y2="34127"/>
                        <a14:foregroundMark x1="3462" y1="34524" x2="2308" y2="37698"/>
                        <a14:foregroundMark x1="97308" y1="39286" x2="95271" y2="33333"/>
                        <a14:foregroundMark x1="94506" y1="31349" x2="91538" y2="24206"/>
                        <a14:foregroundMark x1="96154" y1="35317" x2="95330" y2="33333"/>
                        <a14:foregroundMark x1="95116" y1="33333" x2="97692" y2="38095"/>
                        <a14:foregroundMark x1="88462" y1="21032" x2="94043" y2="31349"/>
                        <a14:foregroundMark x1="94615" y1="31349" x2="91154" y2="22619"/>
                        <a14:foregroundMark x1="98077" y1="40079" x2="95402" y2="33333"/>
                        <a14:foregroundMark x1="90385" y1="21429" x2="87692" y2="18254"/>
                        <a14:foregroundMark x1="95851" y1="33333" x2="96538" y2="35317"/>
                        <a14:foregroundMark x1="94615" y1="29762" x2="95164" y2="31349"/>
                        <a14:foregroundMark x1="96218" y1="31349" x2="96154" y2="30952"/>
                        <a14:foregroundMark x1="96923" y1="35714" x2="96539" y2="33333"/>
                        <a14:foregroundMark x1="67692" y1="4365" x2="65631" y2="3302"/>
                        <a14:foregroundMark x1="37692" y1="97619" x2="39231" y2="97619"/>
                        <a14:foregroundMark x1="40000" y1="98016" x2="41538" y2="98016"/>
                        <a14:foregroundMark x1="70769" y1="94841" x2="71538" y2="94048"/>
                        <a14:foregroundMark x1="62308" y1="97619" x2="64231" y2="97222"/>
                        <a14:foregroundMark x1="96538" y1="65079" x2="96538" y2="63492"/>
                        <a14:foregroundMark x1="97308" y1="63889" x2="97308" y2="63095"/>
                        <a14:foregroundMark x1="88077" y1="81349" x2="87308" y2="81746"/>
                        <a14:foregroundMark x1="86923" y1="82937" x2="86154" y2="83333"/>
                        <a14:foregroundMark x1="91538" y1="76587" x2="91923" y2="75794"/>
                        <a14:foregroundMark x1="63846" y1="2381" x2="60385" y2="2381"/>
                        <a14:foregroundMark x1="3462" y1="65476" x2="3077" y2="62698"/>
                        <a14:foregroundMark x1="2308" y1="61905" x2="1923" y2="58730"/>
                        <a14:foregroundMark x1="28846" y1="94048" x2="30385" y2="94444"/>
                        <a14:foregroundMark x1="35385" y1="96825" x2="36923" y2="96825"/>
                        <a14:foregroundMark x1="40769" y1="98016" x2="42692" y2="98016"/>
                        <a14:backgroundMark x1="1520" y1="33805" x2="1923" y2="32143"/>
                        <a14:backgroundMark x1="1154" y1="37698" x2="0" y2="39683"/>
                        <a14:backgroundMark x1="769" y1="66270" x2="769" y2="65873"/>
                        <a14:backgroundMark x1="769" y1="64683" x2="0" y2="63095"/>
                        <a14:backgroundMark x1="69834" y1="98191" x2="70385" y2="98016"/>
                        <a14:backgroundMark x1="65385" y1="99603" x2="69325" y2="98352"/>
                        <a14:backgroundMark x1="33846" y1="98413" x2="31154" y2="98810"/>
                        <a14:backgroundMark x1="38351" y1="99046" x2="39330" y2="99102"/>
                        <a14:backgroundMark x1="35648" y1="98891" x2="36864" y2="98961"/>
                        <a14:backgroundMark x1="99231" y1="38889" x2="99615" y2="40079"/>
                        <a14:backgroundMark x1="66538" y1="397" x2="70385" y2="794"/>
                        <a14:backgroundMark x1="35000" y1="794" x2="33077" y2="1984"/>
                        <a14:backgroundMark x1="36538" y1="1190" x2="38462" y2="397"/>
                        <a14:backgroundMark x1="40000" y1="0" x2="40769" y2="0"/>
                        <a14:backgroundMark x1="64231" y1="794" x2="62705" y2="531"/>
                        <a14:backgroundMark x1="99615" y1="31349" x2="99615" y2="33333"/>
                        <a14:backgroundMark x1="98846" y1="35714" x2="98846" y2="34524"/>
                        <a14:backgroundMark x1="97960" y1="69686" x2="97692" y2="70238"/>
                        <a14:backgroundMark x1="98462" y1="68651" x2="98259" y2="69069"/>
                        <a14:backgroundMark x1="92692" y1="76587" x2="95000" y2="74603"/>
                        <a14:backgroundMark x1="95000" y1="72222" x2="95000" y2="72222"/>
                        <a14:backgroundMark x1="98401" y1="66638" x2="98846" y2="65873"/>
                        <a14:backgroundMark x1="97692" y1="67857" x2="98241" y2="66913"/>
                        <a14:backgroundMark x1="99231" y1="64683" x2="99615" y2="63095"/>
                        <a14:backgroundMark x1="769" y1="61508" x2="769" y2="61508"/>
                        <a14:backgroundMark x1="385" y1="59921" x2="385" y2="60317"/>
                        <a14:backgroundMark x1="63077" y1="99206" x2="64231" y2="98810"/>
                        <a14:backgroundMark x1="61923" y1="99206" x2="61923" y2="99206"/>
                        <a14:backgroundMark x1="99231" y1="61508" x2="99231" y2="61508"/>
                      </a14:backgroundRemoval>
                    </a14:imgEffect>
                  </a14:imgLayer>
                </a14:imgProps>
              </a:ext>
            </a:extLst>
          </a:blip>
          <a:stretch>
            <a:fillRect/>
          </a:stretch>
        </p:blipFill>
        <p:spPr>
          <a:xfrm>
            <a:off x="2968961" y="4535690"/>
            <a:ext cx="425133" cy="41205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1" name="Picture 20">
            <a:extLst>
              <a:ext uri="{FF2B5EF4-FFF2-40B4-BE49-F238E27FC236}">
                <a16:creationId xmlns:a16="http://schemas.microsoft.com/office/drawing/2014/main" id="{04824E25-7E17-4B78-6F14-BA2C463A3F71}"/>
              </a:ext>
            </a:extLst>
          </p:cNvPr>
          <p:cNvPicPr>
            <a:picLocks noChangeAspect="1"/>
          </p:cNvPicPr>
          <p:nvPr/>
        </p:nvPicPr>
        <p:blipFill>
          <a:blip r:embed="rId11"/>
          <a:stretch>
            <a:fillRect/>
          </a:stretch>
        </p:blipFill>
        <p:spPr>
          <a:xfrm>
            <a:off x="2502089" y="4539589"/>
            <a:ext cx="413918" cy="40425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2" name="Picture 21">
            <a:extLst>
              <a:ext uri="{FF2B5EF4-FFF2-40B4-BE49-F238E27FC236}">
                <a16:creationId xmlns:a16="http://schemas.microsoft.com/office/drawing/2014/main" id="{FC89EC50-3C8D-D0C0-EFE1-5DD0C289B9F2}"/>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2390" b="98008" l="2335" r="97665">
                        <a14:foregroundMark x1="12451" y1="72908" x2="4669" y2="47012"/>
                        <a14:foregroundMark x1="4669" y1="47012" x2="14008" y2="20319"/>
                        <a14:foregroundMark x1="14008" y1="20319" x2="44358" y2="5976"/>
                        <a14:foregroundMark x1="44358" y1="5976" x2="76654" y2="15936"/>
                        <a14:foregroundMark x1="76654" y1="15936" x2="94942" y2="40637"/>
                        <a14:foregroundMark x1="94942" y1="40637" x2="89494" y2="69323"/>
                        <a14:foregroundMark x1="89494" y1="69323" x2="68093" y2="90438"/>
                        <a14:foregroundMark x1="68093" y1="90438" x2="39689" y2="95219"/>
                        <a14:foregroundMark x1="39689" y1="95219" x2="16732" y2="77689"/>
                        <a14:foregroundMark x1="16732" y1="77689" x2="7393" y2="56574"/>
                        <a14:foregroundMark x1="8171" y1="72908" x2="5447" y2="43426"/>
                        <a14:foregroundMark x1="5447" y1="43426" x2="6615" y2="41833"/>
                        <a14:foregroundMark x1="2335" y1="57769" x2="3502" y2="45020"/>
                        <a14:foregroundMark x1="4280" y1="42629" x2="7782" y2="33865"/>
                        <a14:foregroundMark x1="3891" y1="38645" x2="7004" y2="32669"/>
                        <a14:foregroundMark x1="5837" y1="33865" x2="10895" y2="25100"/>
                        <a14:foregroundMark x1="6615" y1="29482" x2="10117" y2="24303"/>
                        <a14:foregroundMark x1="7782" y1="25896" x2="3113" y2="34661"/>
                        <a14:foregroundMark x1="3891" y1="33068" x2="18677" y2="14343"/>
                        <a14:foregroundMark x1="10895" y1="21912" x2="18677" y2="14741"/>
                        <a14:foregroundMark x1="7782" y1="24303" x2="15564" y2="15936"/>
                        <a14:foregroundMark x1="15175" y1="15936" x2="29183" y2="7171"/>
                        <a14:foregroundMark x1="21012" y1="11554" x2="33747" y2="4441"/>
                        <a14:foregroundMark x1="37461" y1="4097" x2="37743" y2="3984"/>
                        <a14:foregroundMark x1="35923" y1="4713" x2="37149" y2="4222"/>
                        <a14:foregroundMark x1="34346" y1="5345" x2="34774" y2="5173"/>
                        <a14:foregroundMark x1="19844" y1="11155" x2="34154" y2="5422"/>
                        <a14:foregroundMark x1="37228" y1="3723" x2="38911" y2="3187"/>
                        <a14:foregroundMark x1="36262" y1="4031" x2="36903" y2="3827"/>
                        <a14:foregroundMark x1="34088" y1="4723" x2="35175" y2="4377"/>
                        <a14:foregroundMark x1="21401" y1="8765" x2="33890" y2="4786"/>
                        <a14:foregroundMark x1="31128" y1="5179" x2="26459" y2="7171"/>
                        <a14:foregroundMark x1="15953" y1="16733" x2="9339" y2="23506"/>
                        <a14:foregroundMark x1="6615" y1="26693" x2="19844" y2="10757"/>
                        <a14:foregroundMark x1="15175" y1="15936" x2="5058" y2="27490"/>
                        <a14:foregroundMark x1="6226" y1="25498" x2="26848" y2="7968"/>
                        <a14:foregroundMark x1="17510" y1="83665" x2="10506" y2="72510"/>
                        <a14:foregroundMark x1="9728" y1="72510" x2="14008" y2="78884"/>
                        <a14:foregroundMark x1="14008" y1="81673" x2="9339" y2="72112"/>
                        <a14:foregroundMark x1="10895" y1="79283" x2="8171" y2="72510"/>
                        <a14:foregroundMark x1="8949" y1="74502" x2="5837" y2="67729"/>
                        <a14:foregroundMark x1="7004" y1="71315" x2="4669" y2="64940"/>
                        <a14:foregroundMark x1="4669" y1="66932" x2="8171" y2="73705"/>
                        <a14:foregroundMark x1="8171" y1="72112" x2="8171" y2="76494"/>
                        <a14:foregroundMark x1="5447" y1="69323" x2="5837" y2="72510"/>
                        <a14:foregroundMark x1="12451" y1="82072" x2="15564" y2="83665"/>
                        <a14:foregroundMark x1="15175" y1="83267" x2="17899" y2="85259"/>
                        <a14:foregroundMark x1="16342" y1="84861" x2="16732" y2="86454"/>
                        <a14:foregroundMark x1="17899" y1="86853" x2="21790" y2="88845"/>
                        <a14:foregroundMark x1="20623" y1="89641" x2="22957" y2="91633"/>
                        <a14:foregroundMark x1="23735" y1="91235" x2="28405" y2="92829"/>
                        <a14:foregroundMark x1="25292" y1="92032" x2="29572" y2="94024"/>
                        <a14:foregroundMark x1="32572" y1="95267" x2="33463" y2="95618"/>
                        <a14:foregroundMark x1="28405" y1="93625" x2="28965" y2="93846"/>
                        <a14:foregroundMark x1="35438" y1="96026" x2="41245" y2="98008"/>
                        <a14:foregroundMark x1="34241" y1="95618" x2="34475" y2="95698"/>
                        <a14:foregroundMark x1="65483" y1="94962" x2="65759" y2="94821"/>
                        <a14:foregroundMark x1="61089" y1="97211" x2="63926" y2="95759"/>
                        <a14:foregroundMark x1="66291" y1="95879" x2="67785" y2="95408"/>
                        <a14:foregroundMark x1="70428" y1="93625" x2="73930" y2="92032"/>
                        <a14:foregroundMark x1="71984" y1="93625" x2="76265" y2="90040"/>
                        <a14:foregroundMark x1="75486" y1="92829" x2="80545" y2="88845"/>
                        <a14:foregroundMark x1="80156" y1="88845" x2="85992" y2="82470"/>
                        <a14:foregroundMark x1="85603" y1="83665" x2="89105" y2="79681"/>
                        <a14:foregroundMark x1="88716" y1="80478" x2="92996" y2="73307"/>
                        <a14:foregroundMark x1="92218" y1="75697" x2="94553" y2="68127"/>
                        <a14:foregroundMark x1="95510" y1="65339" x2="98054" y2="58566"/>
                        <a14:foregroundMark x1="94163" y1="68924" x2="95510" y2="65339"/>
                        <a14:foregroundMark x1="94148" y1="31474" x2="87938" y2="23904"/>
                        <a14:foregroundMark x1="96109" y1="33865" x2="94801" y2="32271"/>
                        <a14:foregroundMark x1="83658" y1="18327" x2="76654" y2="13147"/>
                        <a14:foregroundMark x1="60311" y1="6375" x2="75097" y2="10359"/>
                        <a14:foregroundMark x1="69261" y1="6375" x2="80156" y2="10757"/>
                        <a14:foregroundMark x1="79767" y1="12351" x2="89883" y2="19920"/>
                        <a14:foregroundMark x1="90272" y1="21912" x2="94553" y2="29482"/>
                        <a14:foregroundMark x1="76654" y1="9562" x2="72374" y2="5976"/>
                        <a14:foregroundMark x1="76265" y1="8765" x2="85214" y2="13944"/>
                        <a14:foregroundMark x1="78599" y1="9960" x2="72763" y2="6773"/>
                        <a14:foregroundMark x1="71240" y1="5172" x2="77043" y2="7968"/>
                        <a14:foregroundMark x1="47471" y1="90040" x2="55253" y2="85259"/>
                        <a14:foregroundMark x1="61089" y1="88845" x2="62646" y2="88446"/>
                        <a14:foregroundMark x1="65759" y1="3187" x2="62646" y2="2789"/>
                        <a14:foregroundMark x1="63035" y1="2390" x2="61868" y2="2390"/>
                        <a14:foregroundMark x1="36576" y1="2390" x2="35409" y2="2789"/>
                        <a14:foregroundMark x1="33074" y1="3984" x2="32685" y2="3984"/>
                        <a14:foregroundMark x1="3891" y1="64940" x2="3502" y2="63347"/>
                        <a14:foregroundMark x1="2724" y1="63745" x2="2335" y2="62948"/>
                        <a14:foregroundMark x1="2724" y1="65339" x2="3891" y2="67729"/>
                        <a14:foregroundMark x1="4280" y1="67729" x2="5058" y2="69323"/>
                        <a14:foregroundMark x1="94553" y1="70916" x2="94942" y2="69721"/>
                        <a14:backgroundMark x1="0" y1="33068" x2="778" y2="30279"/>
                        <a14:backgroundMark x1="302" y1="66488" x2="0" y2="64940"/>
                        <a14:backgroundMark x1="99611" y1="66932" x2="99611" y2="66534"/>
                        <a14:backgroundMark x1="68872" y1="98805" x2="67315" y2="99602"/>
                        <a14:backgroundMark x1="32296" y1="99203" x2="33463" y2="99203"/>
                        <a14:backgroundMark x1="389" y1="64143" x2="389" y2="61355"/>
                        <a14:backgroundMark x1="99611" y1="31474" x2="99611" y2="32271"/>
                        <a14:backgroundMark x1="69261" y1="797" x2="68093" y2="0"/>
                        <a14:backgroundMark x1="32296" y1="398" x2="31907" y2="0"/>
                        <a14:backgroundMark x1="33330" y1="131" x2="33074" y2="0"/>
                        <a14:backgroundMark x1="66148" y1="0" x2="66148" y2="0"/>
                        <a14:backgroundMark x1="64591" y1="398" x2="64202" y2="398"/>
                        <a14:backgroundMark x1="37743" y1="398" x2="38521" y2="398"/>
                        <a14:backgroundMark x1="35019" y1="99203" x2="32296" y2="99203"/>
                        <a14:backgroundMark x1="65370" y1="99602" x2="68482" y2="99203"/>
                        <a14:backgroundMark x1="98833" y1="65339" x2="98833" y2="65339"/>
                      </a14:backgroundRemoval>
                    </a14:imgEffect>
                  </a14:imgLayer>
                </a14:imgProps>
              </a:ext>
            </a:extLst>
          </a:blip>
          <a:stretch>
            <a:fillRect/>
          </a:stretch>
        </p:blipFill>
        <p:spPr>
          <a:xfrm>
            <a:off x="3444048" y="4543011"/>
            <a:ext cx="425133" cy="41963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5" name="Rectangle 24">
            <a:extLst>
              <a:ext uri="{FF2B5EF4-FFF2-40B4-BE49-F238E27FC236}">
                <a16:creationId xmlns:a16="http://schemas.microsoft.com/office/drawing/2014/main" id="{99B13B6C-32DF-3F47-6248-4BA67C4B4DB4}"/>
              </a:ext>
            </a:extLst>
          </p:cNvPr>
          <p:cNvSpPr/>
          <p:nvPr/>
        </p:nvSpPr>
        <p:spPr>
          <a:xfrm>
            <a:off x="1867981" y="3471729"/>
            <a:ext cx="332142" cy="369332"/>
          </a:xfrm>
          <a:prstGeom prst="rect">
            <a:avLst/>
          </a:prstGeom>
          <a:noFill/>
        </p:spPr>
        <p:txBody>
          <a:bodyPr wrap="none" lIns="91440" tIns="45720" rIns="91440" bIns="45720">
            <a:spAutoFit/>
          </a:bodyPr>
          <a:lstStyle/>
          <a:p>
            <a:r>
              <a:rPr lang="en-US"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G</a:t>
            </a:r>
          </a:p>
        </p:txBody>
      </p:sp>
      <p:sp>
        <p:nvSpPr>
          <p:cNvPr id="26" name="TextBox 25">
            <a:extLst>
              <a:ext uri="{FF2B5EF4-FFF2-40B4-BE49-F238E27FC236}">
                <a16:creationId xmlns:a16="http://schemas.microsoft.com/office/drawing/2014/main" id="{1F26A30B-5563-4588-2B21-2D92DF357476}"/>
              </a:ext>
            </a:extLst>
          </p:cNvPr>
          <p:cNvSpPr txBox="1"/>
          <p:nvPr/>
        </p:nvSpPr>
        <p:spPr>
          <a:xfrm>
            <a:off x="1874595" y="3726106"/>
            <a:ext cx="2612819" cy="246221"/>
          </a:xfrm>
          <a:prstGeom prst="rect">
            <a:avLst/>
          </a:prstGeom>
          <a:noFill/>
        </p:spPr>
        <p:txBody>
          <a:bodyPr wrap="square" rtlCol="0">
            <a:spAutoFit/>
          </a:bodyPr>
          <a:lstStyle/>
          <a:p>
            <a:r>
              <a:rPr lang="en-US" sz="1000" dirty="0"/>
              <a:t>Versatile</a:t>
            </a:r>
          </a:p>
        </p:txBody>
      </p:sp>
      <p:cxnSp>
        <p:nvCxnSpPr>
          <p:cNvPr id="27" name="Straight Connector 26">
            <a:extLst>
              <a:ext uri="{FF2B5EF4-FFF2-40B4-BE49-F238E27FC236}">
                <a16:creationId xmlns:a16="http://schemas.microsoft.com/office/drawing/2014/main" id="{33E41E87-C4CE-A860-6632-524FCF935900}"/>
              </a:ext>
            </a:extLst>
          </p:cNvPr>
          <p:cNvCxnSpPr>
            <a:cxnSpLocks/>
          </p:cNvCxnSpPr>
          <p:nvPr/>
        </p:nvCxnSpPr>
        <p:spPr>
          <a:xfrm>
            <a:off x="1886850" y="3582649"/>
            <a:ext cx="0" cy="583394"/>
          </a:xfrm>
          <a:prstGeom prst="line">
            <a:avLst/>
          </a:prstGeom>
        </p:spPr>
        <p:style>
          <a:lnRef idx="3">
            <a:schemeClr val="accent4"/>
          </a:lnRef>
          <a:fillRef idx="0">
            <a:schemeClr val="accent4"/>
          </a:fillRef>
          <a:effectRef idx="2">
            <a:schemeClr val="accent4"/>
          </a:effectRef>
          <a:fontRef idx="minor">
            <a:schemeClr val="tx1"/>
          </a:fontRef>
        </p:style>
      </p:cxnSp>
      <p:pic>
        <p:nvPicPr>
          <p:cNvPr id="28" name="Picture 27">
            <a:extLst>
              <a:ext uri="{FF2B5EF4-FFF2-40B4-BE49-F238E27FC236}">
                <a16:creationId xmlns:a16="http://schemas.microsoft.com/office/drawing/2014/main" id="{00EAAD42-CA59-79C6-36E3-6A0B43D6528A}"/>
              </a:ext>
            </a:extLst>
          </p:cNvPr>
          <p:cNvPicPr>
            <a:picLocks noChangeAspect="1"/>
          </p:cNvPicPr>
          <p:nvPr/>
        </p:nvPicPr>
        <p:blipFill>
          <a:blip r:embed="rId2"/>
          <a:stretch>
            <a:fillRect/>
          </a:stretch>
        </p:blipFill>
        <p:spPr>
          <a:xfrm>
            <a:off x="157765" y="5190872"/>
            <a:ext cx="5000267" cy="1640359"/>
          </a:xfrm>
          <a:prstGeom prst="rect">
            <a:avLst/>
          </a:prstGeom>
        </p:spPr>
      </p:pic>
      <p:sp>
        <p:nvSpPr>
          <p:cNvPr id="29" name="Rectangle 28">
            <a:extLst>
              <a:ext uri="{FF2B5EF4-FFF2-40B4-BE49-F238E27FC236}">
                <a16:creationId xmlns:a16="http://schemas.microsoft.com/office/drawing/2014/main" id="{FFE8CE55-DD13-F203-0C6C-0AA409E06119}"/>
              </a:ext>
            </a:extLst>
          </p:cNvPr>
          <p:cNvSpPr/>
          <p:nvPr/>
        </p:nvSpPr>
        <p:spPr>
          <a:xfrm>
            <a:off x="1910411" y="6044009"/>
            <a:ext cx="3173356" cy="7186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8CC0A70-7EBC-AC9F-C02F-4854688B17F4}"/>
              </a:ext>
            </a:extLst>
          </p:cNvPr>
          <p:cNvSpPr/>
          <p:nvPr/>
        </p:nvSpPr>
        <p:spPr>
          <a:xfrm>
            <a:off x="1853821" y="5271082"/>
            <a:ext cx="3229946" cy="7312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665256C-B072-49F5-486A-503EDD9FE9E0}"/>
              </a:ext>
            </a:extLst>
          </p:cNvPr>
          <p:cNvSpPr/>
          <p:nvPr/>
        </p:nvSpPr>
        <p:spPr>
          <a:xfrm>
            <a:off x="235309" y="5271082"/>
            <a:ext cx="1618512" cy="14915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A09777C2-4227-2FDC-B229-CA9BECFA00F7}"/>
              </a:ext>
            </a:extLst>
          </p:cNvPr>
          <p:cNvPicPr>
            <a:picLocks noChangeAspect="1"/>
          </p:cNvPicPr>
          <p:nvPr/>
        </p:nvPicPr>
        <p:blipFill>
          <a:blip r:embed="rId5"/>
          <a:stretch>
            <a:fillRect/>
          </a:stretch>
        </p:blipFill>
        <p:spPr>
          <a:xfrm>
            <a:off x="1911230" y="6129852"/>
            <a:ext cx="573862" cy="573862"/>
          </a:xfrm>
          <a:prstGeom prst="rect">
            <a:avLst/>
          </a:prstGeom>
        </p:spPr>
      </p:pic>
      <p:sp>
        <p:nvSpPr>
          <p:cNvPr id="33" name="TextBox 32">
            <a:extLst>
              <a:ext uri="{FF2B5EF4-FFF2-40B4-BE49-F238E27FC236}">
                <a16:creationId xmlns:a16="http://schemas.microsoft.com/office/drawing/2014/main" id="{9547DA9D-E2A3-13F5-A86E-3EAAA53818C8}"/>
              </a:ext>
            </a:extLst>
          </p:cNvPr>
          <p:cNvSpPr txBox="1"/>
          <p:nvPr/>
        </p:nvSpPr>
        <p:spPr>
          <a:xfrm>
            <a:off x="3885686" y="6114789"/>
            <a:ext cx="854852" cy="577081"/>
          </a:xfrm>
          <a:prstGeom prst="rect">
            <a:avLst/>
          </a:prstGeom>
          <a:noFill/>
        </p:spPr>
        <p:txBody>
          <a:bodyPr wrap="square" rtlCol="0">
            <a:spAutoFit/>
          </a:bodyPr>
          <a:lstStyle/>
          <a:p>
            <a:r>
              <a:rPr lang="en-US" sz="1050" b="1" u="sng" dirty="0">
                <a:solidFill>
                  <a:srgbClr val="001457"/>
                </a:solidFill>
              </a:rPr>
              <a:t>Digital Logic</a:t>
            </a:r>
          </a:p>
          <a:p>
            <a:r>
              <a:rPr lang="en-US" sz="1050" b="1" dirty="0">
                <a:solidFill>
                  <a:srgbClr val="001457"/>
                </a:solidFill>
              </a:rPr>
              <a:t>Physical</a:t>
            </a:r>
          </a:p>
          <a:p>
            <a:r>
              <a:rPr lang="en-US" sz="1050" b="1" dirty="0">
                <a:solidFill>
                  <a:srgbClr val="001457"/>
                </a:solidFill>
              </a:rPr>
              <a:t>Encryption</a:t>
            </a:r>
          </a:p>
        </p:txBody>
      </p:sp>
      <p:cxnSp>
        <p:nvCxnSpPr>
          <p:cNvPr id="34" name="Straight Connector 33">
            <a:extLst>
              <a:ext uri="{FF2B5EF4-FFF2-40B4-BE49-F238E27FC236}">
                <a16:creationId xmlns:a16="http://schemas.microsoft.com/office/drawing/2014/main" id="{A9E1B16C-034F-AB81-C2BA-6ACC4190957F}"/>
              </a:ext>
            </a:extLst>
          </p:cNvPr>
          <p:cNvCxnSpPr>
            <a:cxnSpLocks/>
          </p:cNvCxnSpPr>
          <p:nvPr/>
        </p:nvCxnSpPr>
        <p:spPr>
          <a:xfrm>
            <a:off x="3923786" y="6114789"/>
            <a:ext cx="0" cy="577081"/>
          </a:xfrm>
          <a:prstGeom prst="line">
            <a:avLst/>
          </a:prstGeom>
          <a:ln>
            <a:solidFill>
              <a:srgbClr val="001457"/>
            </a:solidFill>
          </a:ln>
        </p:spPr>
        <p:style>
          <a:lnRef idx="3">
            <a:schemeClr val="accent4"/>
          </a:lnRef>
          <a:fillRef idx="0">
            <a:schemeClr val="accent4"/>
          </a:fillRef>
          <a:effectRef idx="2">
            <a:schemeClr val="accent4"/>
          </a:effectRef>
          <a:fontRef idx="minor">
            <a:schemeClr val="tx1"/>
          </a:fontRef>
        </p:style>
      </p:cxnSp>
      <p:pic>
        <p:nvPicPr>
          <p:cNvPr id="35" name="Picture 34">
            <a:extLst>
              <a:ext uri="{FF2B5EF4-FFF2-40B4-BE49-F238E27FC236}">
                <a16:creationId xmlns:a16="http://schemas.microsoft.com/office/drawing/2014/main" id="{A5F8C129-E713-7574-FFE1-A545848AB291}"/>
              </a:ext>
            </a:extLst>
          </p:cNvPr>
          <p:cNvPicPr>
            <a:picLocks noChangeAspect="1"/>
          </p:cNvPicPr>
          <p:nvPr/>
        </p:nvPicPr>
        <p:blipFill>
          <a:blip r:embed="rId6"/>
          <a:stretch>
            <a:fillRect/>
          </a:stretch>
        </p:blipFill>
        <p:spPr>
          <a:xfrm>
            <a:off x="2492842" y="6082545"/>
            <a:ext cx="1213367" cy="204500"/>
          </a:xfrm>
          <a:prstGeom prst="rect">
            <a:avLst/>
          </a:prstGeom>
        </p:spPr>
      </p:pic>
      <p:pic>
        <p:nvPicPr>
          <p:cNvPr id="36" name="Picture 35">
            <a:extLst>
              <a:ext uri="{FF2B5EF4-FFF2-40B4-BE49-F238E27FC236}">
                <a16:creationId xmlns:a16="http://schemas.microsoft.com/office/drawing/2014/main" id="{F2504CE4-DC51-5243-01C4-1EC17FB51509}"/>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397" b="98016" l="1154" r="98077">
                        <a14:foregroundMark x1="2957" y1="59921" x2="2308" y2="49206"/>
                        <a14:foregroundMark x1="3053" y1="61508" x2="2981" y2="60317"/>
                        <a14:foregroundMark x1="3077" y1="61905" x2="3053" y2="61508"/>
                        <a14:foregroundMark x1="3533" y1="39025" x2="6923" y2="30952"/>
                        <a14:foregroundMark x1="1923" y1="42857" x2="2638" y2="41153"/>
                        <a14:foregroundMark x1="7692" y1="28175" x2="19615" y2="17460"/>
                        <a14:foregroundMark x1="10000" y1="25000" x2="15000" y2="16667"/>
                        <a14:foregroundMark x1="4231" y1="32143" x2="7308" y2="25794"/>
                        <a14:foregroundMark x1="8077" y1="25397" x2="12308" y2="18651"/>
                        <a14:foregroundMark x1="11154" y1="20238" x2="21538" y2="11508"/>
                        <a14:foregroundMark x1="16538" y1="15476" x2="21923" y2="9524"/>
                        <a14:foregroundMark x1="25000" y1="9127" x2="34298" y2="5701"/>
                        <a14:foregroundMark x1="23077" y1="9127" x2="33966" y2="2929"/>
                        <a14:foregroundMark x1="39316" y1="2355" x2="45769" y2="397"/>
                        <a14:foregroundMark x1="37101" y1="3027" x2="38370" y2="2642"/>
                        <a14:foregroundMark x1="32692" y1="4365" x2="34734" y2="3745"/>
                        <a14:foregroundMark x1="45385" y1="2778" x2="55000" y2="3175"/>
                        <a14:foregroundMark x1="53077" y1="1984" x2="63599" y2="4858"/>
                        <a14:foregroundMark x1="67550" y1="5096" x2="73077" y2="7540"/>
                        <a14:foregroundMark x1="78077" y1="9921" x2="80000" y2="11508"/>
                        <a14:foregroundMark x1="74615" y1="7937" x2="77308" y2="10714"/>
                        <a14:foregroundMark x1="78077" y1="10714" x2="69615" y2="4365"/>
                        <a14:foregroundMark x1="76538" y1="9524" x2="87692" y2="18651"/>
                        <a14:foregroundMark x1="86154" y1="18254" x2="91538" y2="26587"/>
                        <a14:foregroundMark x1="88462" y1="20635" x2="93978" y2="31349"/>
                        <a14:foregroundMark x1="93074" y1="32815" x2="87308" y2="18651"/>
                        <a14:foregroundMark x1="95385" y1="38492" x2="93285" y2="33333"/>
                        <a14:foregroundMark x1="93858" y1="41991" x2="92308" y2="51587"/>
                        <a14:foregroundMark x1="95000" y1="34921" x2="94083" y2="40598"/>
                        <a14:foregroundMark x1="85385" y1="31349" x2="83077" y2="20635"/>
                        <a14:foregroundMark x1="80385" y1="19444" x2="78462" y2="34127"/>
                        <a14:foregroundMark x1="72692" y1="19444" x2="70385" y2="15476"/>
                        <a14:foregroundMark x1="74231" y1="16667" x2="81154" y2="46429"/>
                        <a14:foregroundMark x1="43726" y1="95185" x2="45000" y2="95635"/>
                        <a14:foregroundMark x1="30385" y1="90476" x2="38073" y2="93190"/>
                        <a14:foregroundMark x1="31923" y1="94048" x2="21923" y2="84127"/>
                        <a14:foregroundMark x1="18846" y1="86508" x2="11923" y2="75794"/>
                        <a14:foregroundMark x1="11923" y1="76587" x2="6538" y2="65079"/>
                        <a14:foregroundMark x1="5000" y1="63095" x2="8462" y2="75794"/>
                        <a14:foregroundMark x1="10769" y1="79762" x2="6923" y2="68254"/>
                        <a14:foregroundMark x1="4615" y1="67460" x2="7308" y2="74603"/>
                        <a14:foregroundMark x1="18462" y1="85317" x2="24231" y2="89683"/>
                        <a14:foregroundMark x1="27308" y1="93254" x2="21538" y2="88492"/>
                        <a14:foregroundMark x1="19615" y1="87698" x2="25385" y2="90476"/>
                        <a14:foregroundMark x1="22692" y1="90476" x2="19615" y2="88492"/>
                        <a14:foregroundMark x1="21538" y1="89683" x2="27692" y2="92857"/>
                        <a14:foregroundMark x1="42573" y1="96988" x2="44615" y2="97222"/>
                        <a14:foregroundMark x1="32062" y1="95783" x2="35886" y2="96221"/>
                        <a14:foregroundMark x1="45385" y1="97222" x2="58462" y2="97619"/>
                        <a14:foregroundMark x1="60385" y1="96825" x2="66538" y2="93254"/>
                        <a14:foregroundMark x1="67250" y1="92914" x2="69231" y2="92460"/>
                        <a14:foregroundMark x1="62308" y1="94048" x2="66173" y2="93162"/>
                        <a14:foregroundMark x1="70146" y1="93120" x2="76538" y2="88095"/>
                        <a14:foregroundMark x1="72512" y1="92369" x2="78462" y2="88492"/>
                        <a14:foregroundMark x1="80000" y1="88492" x2="83846" y2="84921"/>
                        <a14:foregroundMark x1="81923" y1="86905" x2="90000" y2="77778"/>
                        <a14:foregroundMark x1="84615" y1="84524" x2="87692" y2="80952"/>
                        <a14:foregroundMark x1="81538" y1="87698" x2="73462" y2="92460"/>
                        <a14:foregroundMark x1="72850" y1="93260" x2="78846" y2="90476"/>
                        <a14:foregroundMark x1="90000" y1="78571" x2="91923" y2="72619"/>
                        <a14:foregroundMark x1="95204" y1="67093" x2="95385" y2="66270"/>
                        <a14:foregroundMark x1="94074" y1="72222" x2="94814" y2="68861"/>
                        <a14:foregroundMark x1="93558" y1="74565" x2="94074" y2="72222"/>
                        <a14:foregroundMark x1="96795" y1="61508" x2="97308" y2="59127"/>
                        <a14:foregroundMark x1="95556" y1="67261" x2="96795" y2="61508"/>
                        <a14:foregroundMark x1="95000" y1="69841" x2="95174" y2="69033"/>
                        <a14:foregroundMark x1="3077" y1="36508" x2="3077" y2="37698"/>
                        <a14:foregroundMark x1="3077" y1="38095" x2="4231" y2="34127"/>
                        <a14:foregroundMark x1="3462" y1="34524" x2="2308" y2="37698"/>
                        <a14:foregroundMark x1="97308" y1="39286" x2="95271" y2="33333"/>
                        <a14:foregroundMark x1="94506" y1="31349" x2="91538" y2="24206"/>
                        <a14:foregroundMark x1="96154" y1="35317" x2="95330" y2="33333"/>
                        <a14:foregroundMark x1="95116" y1="33333" x2="97692" y2="38095"/>
                        <a14:foregroundMark x1="88462" y1="21032" x2="94043" y2="31349"/>
                        <a14:foregroundMark x1="94615" y1="31349" x2="91154" y2="22619"/>
                        <a14:foregroundMark x1="98077" y1="40079" x2="95402" y2="33333"/>
                        <a14:foregroundMark x1="90385" y1="21429" x2="87692" y2="18254"/>
                        <a14:foregroundMark x1="95851" y1="33333" x2="96538" y2="35317"/>
                        <a14:foregroundMark x1="94615" y1="29762" x2="95164" y2="31349"/>
                        <a14:foregroundMark x1="96218" y1="31349" x2="96154" y2="30952"/>
                        <a14:foregroundMark x1="96923" y1="35714" x2="96539" y2="33333"/>
                        <a14:foregroundMark x1="67692" y1="4365" x2="65631" y2="3302"/>
                        <a14:foregroundMark x1="37692" y1="97619" x2="39231" y2="97619"/>
                        <a14:foregroundMark x1="40000" y1="98016" x2="41538" y2="98016"/>
                        <a14:foregroundMark x1="70769" y1="94841" x2="71538" y2="94048"/>
                        <a14:foregroundMark x1="62308" y1="97619" x2="64231" y2="97222"/>
                        <a14:foregroundMark x1="96538" y1="65079" x2="96538" y2="63492"/>
                        <a14:foregroundMark x1="97308" y1="63889" x2="97308" y2="63095"/>
                        <a14:foregroundMark x1="88077" y1="81349" x2="87308" y2="81746"/>
                        <a14:foregroundMark x1="86923" y1="82937" x2="86154" y2="83333"/>
                        <a14:foregroundMark x1="91538" y1="76587" x2="91923" y2="75794"/>
                        <a14:foregroundMark x1="63846" y1="2381" x2="60385" y2="2381"/>
                        <a14:foregroundMark x1="3462" y1="65476" x2="3077" y2="62698"/>
                        <a14:foregroundMark x1="2308" y1="61905" x2="1923" y2="58730"/>
                        <a14:foregroundMark x1="28846" y1="94048" x2="30385" y2="94444"/>
                        <a14:foregroundMark x1="35385" y1="96825" x2="36923" y2="96825"/>
                        <a14:foregroundMark x1="40769" y1="98016" x2="42692" y2="98016"/>
                        <a14:backgroundMark x1="1520" y1="33805" x2="1923" y2="32143"/>
                        <a14:backgroundMark x1="1154" y1="37698" x2="0" y2="39683"/>
                        <a14:backgroundMark x1="769" y1="66270" x2="769" y2="65873"/>
                        <a14:backgroundMark x1="769" y1="64683" x2="0" y2="63095"/>
                        <a14:backgroundMark x1="69834" y1="98191" x2="70385" y2="98016"/>
                        <a14:backgroundMark x1="65385" y1="99603" x2="69325" y2="98352"/>
                        <a14:backgroundMark x1="33846" y1="98413" x2="31154" y2="98810"/>
                        <a14:backgroundMark x1="38351" y1="99046" x2="39330" y2="99102"/>
                        <a14:backgroundMark x1="35648" y1="98891" x2="36864" y2="98961"/>
                        <a14:backgroundMark x1="99231" y1="38889" x2="99615" y2="40079"/>
                        <a14:backgroundMark x1="66538" y1="397" x2="70385" y2="794"/>
                        <a14:backgroundMark x1="35000" y1="794" x2="33077" y2="1984"/>
                        <a14:backgroundMark x1="36538" y1="1190" x2="38462" y2="397"/>
                        <a14:backgroundMark x1="40000" y1="0" x2="40769" y2="0"/>
                        <a14:backgroundMark x1="64231" y1="794" x2="62705" y2="531"/>
                        <a14:backgroundMark x1="99615" y1="31349" x2="99615" y2="33333"/>
                        <a14:backgroundMark x1="98846" y1="35714" x2="98846" y2="34524"/>
                        <a14:backgroundMark x1="97960" y1="69686" x2="97692" y2="70238"/>
                        <a14:backgroundMark x1="98462" y1="68651" x2="98259" y2="69069"/>
                        <a14:backgroundMark x1="92692" y1="76587" x2="95000" y2="74603"/>
                        <a14:backgroundMark x1="95000" y1="72222" x2="95000" y2="72222"/>
                        <a14:backgroundMark x1="98401" y1="66638" x2="98846" y2="65873"/>
                        <a14:backgroundMark x1="97692" y1="67857" x2="98241" y2="66913"/>
                        <a14:backgroundMark x1="99231" y1="64683" x2="99615" y2="63095"/>
                        <a14:backgroundMark x1="769" y1="61508" x2="769" y2="61508"/>
                        <a14:backgroundMark x1="385" y1="59921" x2="385" y2="60317"/>
                        <a14:backgroundMark x1="63077" y1="99206" x2="64231" y2="98810"/>
                        <a14:backgroundMark x1="61923" y1="99206" x2="61923" y2="99206"/>
                        <a14:backgroundMark x1="99231" y1="61508" x2="99231" y2="61508"/>
                      </a14:backgroundRemoval>
                    </a14:imgEffect>
                  </a14:imgLayer>
                </a14:imgProps>
              </a:ext>
            </a:extLst>
          </a:blip>
          <a:stretch>
            <a:fillRect/>
          </a:stretch>
        </p:blipFill>
        <p:spPr>
          <a:xfrm>
            <a:off x="2968961" y="6294098"/>
            <a:ext cx="425133" cy="41205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7" name="Picture 36">
            <a:extLst>
              <a:ext uri="{FF2B5EF4-FFF2-40B4-BE49-F238E27FC236}">
                <a16:creationId xmlns:a16="http://schemas.microsoft.com/office/drawing/2014/main" id="{392A9DB3-6470-2989-68B7-71F5630A84DB}"/>
              </a:ext>
            </a:extLst>
          </p:cNvPr>
          <p:cNvPicPr>
            <a:picLocks noChangeAspect="1"/>
          </p:cNvPicPr>
          <p:nvPr/>
        </p:nvPicPr>
        <p:blipFill>
          <a:blip r:embed="rId11"/>
          <a:stretch>
            <a:fillRect/>
          </a:stretch>
        </p:blipFill>
        <p:spPr>
          <a:xfrm>
            <a:off x="2502089" y="6297997"/>
            <a:ext cx="413918" cy="40425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8" name="Picture 37">
            <a:extLst>
              <a:ext uri="{FF2B5EF4-FFF2-40B4-BE49-F238E27FC236}">
                <a16:creationId xmlns:a16="http://schemas.microsoft.com/office/drawing/2014/main" id="{C355F9BE-CC29-9EDD-9A6B-CC193BEC9667}"/>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2390" b="98008" l="2335" r="97665">
                        <a14:foregroundMark x1="12451" y1="72908" x2="4669" y2="47012"/>
                        <a14:foregroundMark x1="4669" y1="47012" x2="14008" y2="20319"/>
                        <a14:foregroundMark x1="14008" y1="20319" x2="44358" y2="5976"/>
                        <a14:foregroundMark x1="44358" y1="5976" x2="76654" y2="15936"/>
                        <a14:foregroundMark x1="76654" y1="15936" x2="94942" y2="40637"/>
                        <a14:foregroundMark x1="94942" y1="40637" x2="89494" y2="69323"/>
                        <a14:foregroundMark x1="89494" y1="69323" x2="68093" y2="90438"/>
                        <a14:foregroundMark x1="68093" y1="90438" x2="39689" y2="95219"/>
                        <a14:foregroundMark x1="39689" y1="95219" x2="16732" y2="77689"/>
                        <a14:foregroundMark x1="16732" y1="77689" x2="7393" y2="56574"/>
                        <a14:foregroundMark x1="8171" y1="72908" x2="5447" y2="43426"/>
                        <a14:foregroundMark x1="5447" y1="43426" x2="6615" y2="41833"/>
                        <a14:foregroundMark x1="2335" y1="57769" x2="3502" y2="45020"/>
                        <a14:foregroundMark x1="4280" y1="42629" x2="7782" y2="33865"/>
                        <a14:foregroundMark x1="3891" y1="38645" x2="7004" y2="32669"/>
                        <a14:foregroundMark x1="5837" y1="33865" x2="10895" y2="25100"/>
                        <a14:foregroundMark x1="6615" y1="29482" x2="10117" y2="24303"/>
                        <a14:foregroundMark x1="7782" y1="25896" x2="3113" y2="34661"/>
                        <a14:foregroundMark x1="3891" y1="33068" x2="18677" y2="14343"/>
                        <a14:foregroundMark x1="10895" y1="21912" x2="18677" y2="14741"/>
                        <a14:foregroundMark x1="7782" y1="24303" x2="15564" y2="15936"/>
                        <a14:foregroundMark x1="15175" y1="15936" x2="29183" y2="7171"/>
                        <a14:foregroundMark x1="21012" y1="11554" x2="33747" y2="4441"/>
                        <a14:foregroundMark x1="37461" y1="4097" x2="37743" y2="3984"/>
                        <a14:foregroundMark x1="35923" y1="4713" x2="37149" y2="4222"/>
                        <a14:foregroundMark x1="34346" y1="5345" x2="34774" y2="5173"/>
                        <a14:foregroundMark x1="19844" y1="11155" x2="34154" y2="5422"/>
                        <a14:foregroundMark x1="37228" y1="3723" x2="38911" y2="3187"/>
                        <a14:foregroundMark x1="36262" y1="4031" x2="36903" y2="3827"/>
                        <a14:foregroundMark x1="34088" y1="4723" x2="35175" y2="4377"/>
                        <a14:foregroundMark x1="21401" y1="8765" x2="33890" y2="4786"/>
                        <a14:foregroundMark x1="31128" y1="5179" x2="26459" y2="7171"/>
                        <a14:foregroundMark x1="15953" y1="16733" x2="9339" y2="23506"/>
                        <a14:foregroundMark x1="6615" y1="26693" x2="19844" y2="10757"/>
                        <a14:foregroundMark x1="15175" y1="15936" x2="5058" y2="27490"/>
                        <a14:foregroundMark x1="6226" y1="25498" x2="26848" y2="7968"/>
                        <a14:foregroundMark x1="17510" y1="83665" x2="10506" y2="72510"/>
                        <a14:foregroundMark x1="9728" y1="72510" x2="14008" y2="78884"/>
                        <a14:foregroundMark x1="14008" y1="81673" x2="9339" y2="72112"/>
                        <a14:foregroundMark x1="10895" y1="79283" x2="8171" y2="72510"/>
                        <a14:foregroundMark x1="8949" y1="74502" x2="5837" y2="67729"/>
                        <a14:foregroundMark x1="7004" y1="71315" x2="4669" y2="64940"/>
                        <a14:foregroundMark x1="4669" y1="66932" x2="8171" y2="73705"/>
                        <a14:foregroundMark x1="8171" y1="72112" x2="8171" y2="76494"/>
                        <a14:foregroundMark x1="5447" y1="69323" x2="5837" y2="72510"/>
                        <a14:foregroundMark x1="12451" y1="82072" x2="15564" y2="83665"/>
                        <a14:foregroundMark x1="15175" y1="83267" x2="17899" y2="85259"/>
                        <a14:foregroundMark x1="16342" y1="84861" x2="16732" y2="86454"/>
                        <a14:foregroundMark x1="17899" y1="86853" x2="21790" y2="88845"/>
                        <a14:foregroundMark x1="20623" y1="89641" x2="22957" y2="91633"/>
                        <a14:foregroundMark x1="23735" y1="91235" x2="28405" y2="92829"/>
                        <a14:foregroundMark x1="25292" y1="92032" x2="29572" y2="94024"/>
                        <a14:foregroundMark x1="32572" y1="95267" x2="33463" y2="95618"/>
                        <a14:foregroundMark x1="28405" y1="93625" x2="28965" y2="93846"/>
                        <a14:foregroundMark x1="35438" y1="96026" x2="41245" y2="98008"/>
                        <a14:foregroundMark x1="34241" y1="95618" x2="34475" y2="95698"/>
                        <a14:foregroundMark x1="65483" y1="94962" x2="65759" y2="94821"/>
                        <a14:foregroundMark x1="61089" y1="97211" x2="63926" y2="95759"/>
                        <a14:foregroundMark x1="66291" y1="95879" x2="67785" y2="95408"/>
                        <a14:foregroundMark x1="70428" y1="93625" x2="73930" y2="92032"/>
                        <a14:foregroundMark x1="71984" y1="93625" x2="76265" y2="90040"/>
                        <a14:foregroundMark x1="75486" y1="92829" x2="80545" y2="88845"/>
                        <a14:foregroundMark x1="80156" y1="88845" x2="85992" y2="82470"/>
                        <a14:foregroundMark x1="85603" y1="83665" x2="89105" y2="79681"/>
                        <a14:foregroundMark x1="88716" y1="80478" x2="92996" y2="73307"/>
                        <a14:foregroundMark x1="92218" y1="75697" x2="94553" y2="68127"/>
                        <a14:foregroundMark x1="95510" y1="65339" x2="98054" y2="58566"/>
                        <a14:foregroundMark x1="94163" y1="68924" x2="95510" y2="65339"/>
                        <a14:foregroundMark x1="94148" y1="31474" x2="87938" y2="23904"/>
                        <a14:foregroundMark x1="96109" y1="33865" x2="94801" y2="32271"/>
                        <a14:foregroundMark x1="83658" y1="18327" x2="76654" y2="13147"/>
                        <a14:foregroundMark x1="60311" y1="6375" x2="75097" y2="10359"/>
                        <a14:foregroundMark x1="69261" y1="6375" x2="80156" y2="10757"/>
                        <a14:foregroundMark x1="79767" y1="12351" x2="89883" y2="19920"/>
                        <a14:foregroundMark x1="90272" y1="21912" x2="94553" y2="29482"/>
                        <a14:foregroundMark x1="76654" y1="9562" x2="72374" y2="5976"/>
                        <a14:foregroundMark x1="76265" y1="8765" x2="85214" y2="13944"/>
                        <a14:foregroundMark x1="78599" y1="9960" x2="72763" y2="6773"/>
                        <a14:foregroundMark x1="71240" y1="5172" x2="77043" y2="7968"/>
                        <a14:foregroundMark x1="47471" y1="90040" x2="55253" y2="85259"/>
                        <a14:foregroundMark x1="61089" y1="88845" x2="62646" y2="88446"/>
                        <a14:foregroundMark x1="65759" y1="3187" x2="62646" y2="2789"/>
                        <a14:foregroundMark x1="63035" y1="2390" x2="61868" y2="2390"/>
                        <a14:foregroundMark x1="36576" y1="2390" x2="35409" y2="2789"/>
                        <a14:foregroundMark x1="33074" y1="3984" x2="32685" y2="3984"/>
                        <a14:foregroundMark x1="3891" y1="64940" x2="3502" y2="63347"/>
                        <a14:foregroundMark x1="2724" y1="63745" x2="2335" y2="62948"/>
                        <a14:foregroundMark x1="2724" y1="65339" x2="3891" y2="67729"/>
                        <a14:foregroundMark x1="4280" y1="67729" x2="5058" y2="69323"/>
                        <a14:foregroundMark x1="94553" y1="70916" x2="94942" y2="69721"/>
                        <a14:backgroundMark x1="0" y1="33068" x2="778" y2="30279"/>
                        <a14:backgroundMark x1="302" y1="66488" x2="0" y2="64940"/>
                        <a14:backgroundMark x1="99611" y1="66932" x2="99611" y2="66534"/>
                        <a14:backgroundMark x1="68872" y1="98805" x2="67315" y2="99602"/>
                        <a14:backgroundMark x1="32296" y1="99203" x2="33463" y2="99203"/>
                        <a14:backgroundMark x1="389" y1="64143" x2="389" y2="61355"/>
                        <a14:backgroundMark x1="99611" y1="31474" x2="99611" y2="32271"/>
                        <a14:backgroundMark x1="69261" y1="797" x2="68093" y2="0"/>
                        <a14:backgroundMark x1="32296" y1="398" x2="31907" y2="0"/>
                        <a14:backgroundMark x1="33330" y1="131" x2="33074" y2="0"/>
                        <a14:backgroundMark x1="66148" y1="0" x2="66148" y2="0"/>
                        <a14:backgroundMark x1="64591" y1="398" x2="64202" y2="398"/>
                        <a14:backgroundMark x1="37743" y1="398" x2="38521" y2="398"/>
                        <a14:backgroundMark x1="35019" y1="99203" x2="32296" y2="99203"/>
                        <a14:backgroundMark x1="65370" y1="99602" x2="68482" y2="99203"/>
                        <a14:backgroundMark x1="98833" y1="65339" x2="98833" y2="65339"/>
                      </a14:backgroundRemoval>
                    </a14:imgEffect>
                  </a14:imgLayer>
                </a14:imgProps>
              </a:ext>
            </a:extLst>
          </a:blip>
          <a:stretch>
            <a:fillRect/>
          </a:stretch>
        </p:blipFill>
        <p:spPr>
          <a:xfrm>
            <a:off x="3444048" y="6301419"/>
            <a:ext cx="425133" cy="41963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9" name="Rectangle 38">
            <a:extLst>
              <a:ext uri="{FF2B5EF4-FFF2-40B4-BE49-F238E27FC236}">
                <a16:creationId xmlns:a16="http://schemas.microsoft.com/office/drawing/2014/main" id="{6D2A2B98-8865-D0B4-5F4F-EB143CBCB372}"/>
              </a:ext>
            </a:extLst>
          </p:cNvPr>
          <p:cNvSpPr/>
          <p:nvPr/>
        </p:nvSpPr>
        <p:spPr>
          <a:xfrm>
            <a:off x="1867981" y="5230137"/>
            <a:ext cx="332142" cy="369332"/>
          </a:xfrm>
          <a:prstGeom prst="rect">
            <a:avLst/>
          </a:prstGeom>
          <a:noFill/>
        </p:spPr>
        <p:txBody>
          <a:bodyPr wrap="none" lIns="91440" tIns="45720" rIns="91440" bIns="45720">
            <a:spAutoFit/>
          </a:bodyPr>
          <a:lstStyle/>
          <a:p>
            <a:r>
              <a:rPr lang="en-US"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G</a:t>
            </a:r>
          </a:p>
        </p:txBody>
      </p:sp>
      <p:sp>
        <p:nvSpPr>
          <p:cNvPr id="40" name="TextBox 39">
            <a:extLst>
              <a:ext uri="{FF2B5EF4-FFF2-40B4-BE49-F238E27FC236}">
                <a16:creationId xmlns:a16="http://schemas.microsoft.com/office/drawing/2014/main" id="{C0365735-6A3E-93D3-140F-FC46A6246113}"/>
              </a:ext>
            </a:extLst>
          </p:cNvPr>
          <p:cNvSpPr txBox="1"/>
          <p:nvPr/>
        </p:nvSpPr>
        <p:spPr>
          <a:xfrm>
            <a:off x="1874595" y="5484514"/>
            <a:ext cx="2612819" cy="246221"/>
          </a:xfrm>
          <a:prstGeom prst="rect">
            <a:avLst/>
          </a:prstGeom>
          <a:noFill/>
        </p:spPr>
        <p:txBody>
          <a:bodyPr wrap="square" rtlCol="0">
            <a:spAutoFit/>
          </a:bodyPr>
          <a:lstStyle/>
          <a:p>
            <a:r>
              <a:rPr lang="en-US" sz="1000" dirty="0"/>
              <a:t>Versatile</a:t>
            </a:r>
          </a:p>
        </p:txBody>
      </p:sp>
      <p:cxnSp>
        <p:nvCxnSpPr>
          <p:cNvPr id="41" name="Straight Connector 40">
            <a:extLst>
              <a:ext uri="{FF2B5EF4-FFF2-40B4-BE49-F238E27FC236}">
                <a16:creationId xmlns:a16="http://schemas.microsoft.com/office/drawing/2014/main" id="{50986933-800A-3C5E-EFAF-BDBD97E32BCD}"/>
              </a:ext>
            </a:extLst>
          </p:cNvPr>
          <p:cNvCxnSpPr>
            <a:cxnSpLocks/>
          </p:cNvCxnSpPr>
          <p:nvPr/>
        </p:nvCxnSpPr>
        <p:spPr>
          <a:xfrm>
            <a:off x="1886850" y="5341057"/>
            <a:ext cx="0" cy="583394"/>
          </a:xfrm>
          <a:prstGeom prst="line">
            <a:avLst/>
          </a:prstGeom>
        </p:spPr>
        <p:style>
          <a:lnRef idx="3">
            <a:schemeClr val="accent4"/>
          </a:lnRef>
          <a:fillRef idx="0">
            <a:schemeClr val="accent4"/>
          </a:fillRef>
          <a:effectRef idx="2">
            <a:schemeClr val="accent4"/>
          </a:effectRef>
          <a:fontRef idx="minor">
            <a:schemeClr val="tx1"/>
          </a:fontRef>
        </p:style>
      </p:cxnSp>
      <p:pic>
        <p:nvPicPr>
          <p:cNvPr id="89" name="Picture 88">
            <a:extLst>
              <a:ext uri="{FF2B5EF4-FFF2-40B4-BE49-F238E27FC236}">
                <a16:creationId xmlns:a16="http://schemas.microsoft.com/office/drawing/2014/main" id="{8E389805-6C1B-8EFA-D1B9-67235F315F48}"/>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9091" b="90909" l="9091" r="89394">
                        <a14:foregroundMark x1="19697" y1="65152" x2="40909" y2="27273"/>
                        <a14:foregroundMark x1="40909" y1="27273" x2="9091" y2="57576"/>
                        <a14:foregroundMark x1="9091" y1="57576" x2="28788" y2="19697"/>
                        <a14:foregroundMark x1="28788" y1="19697" x2="71212" y2="16667"/>
                        <a14:foregroundMark x1="71212" y1="16667" x2="86364" y2="66667"/>
                        <a14:foregroundMark x1="86364" y1="66667" x2="81818" y2="25758"/>
                        <a14:foregroundMark x1="81818" y1="25758" x2="83333" y2="71212"/>
                        <a14:foregroundMark x1="83333" y1="71212" x2="39394" y2="87879"/>
                        <a14:foregroundMark x1="39394" y1="87879" x2="84848" y2="59091"/>
                        <a14:foregroundMark x1="84848" y1="59091" x2="34848" y2="83333"/>
                        <a14:foregroundMark x1="34848" y1="83333" x2="78788" y2="62121"/>
                        <a14:foregroundMark x1="78788" y1="62121" x2="36364" y2="68182"/>
                        <a14:foregroundMark x1="36364" y1="68182" x2="46970" y2="24242"/>
                        <a14:foregroundMark x1="46970" y1="24242" x2="10606" y2="43939"/>
                        <a14:foregroundMark x1="10606" y1="43939" x2="63636" y2="31818"/>
                        <a14:foregroundMark x1="63636" y1="31818" x2="81818" y2="72727"/>
                        <a14:foregroundMark x1="81818" y1="72727" x2="31818" y2="86364"/>
                        <a14:foregroundMark x1="31818" y1="86364" x2="63636" y2="54545"/>
                        <a14:foregroundMark x1="63636" y1="54545" x2="25758" y2="25758"/>
                        <a14:foregroundMark x1="25758" y1="25758" x2="72727" y2="25758"/>
                        <a14:foregroundMark x1="72727" y1="25758" x2="86364" y2="71212"/>
                        <a14:foregroundMark x1="86364" y1="71212" x2="45455" y2="90909"/>
                        <a14:foregroundMark x1="45455" y1="90909" x2="60606" y2="45455"/>
                        <a14:foregroundMark x1="60606" y1="45455" x2="16667" y2="50000"/>
                        <a14:foregroundMark x1="16667" y1="50000" x2="45455" y2="16667"/>
                        <a14:foregroundMark x1="45455" y1="16667" x2="78788" y2="22727"/>
                      </a14:backgroundRemoval>
                    </a14:imgEffect>
                  </a14:imgLayer>
                </a14:imgProps>
              </a:ext>
            </a:extLst>
          </a:blip>
          <a:stretch>
            <a:fillRect/>
          </a:stretch>
        </p:blipFill>
        <p:spPr>
          <a:xfrm>
            <a:off x="6942359" y="146436"/>
            <a:ext cx="1240405" cy="1240405"/>
          </a:xfrm>
          <a:prstGeom prst="rect">
            <a:avLst/>
          </a:prstGeom>
        </p:spPr>
      </p:pic>
      <p:pic>
        <p:nvPicPr>
          <p:cNvPr id="49" name="Picture 48">
            <a:extLst>
              <a:ext uri="{FF2B5EF4-FFF2-40B4-BE49-F238E27FC236}">
                <a16:creationId xmlns:a16="http://schemas.microsoft.com/office/drawing/2014/main" id="{5F1C321F-8D20-F4D1-4575-2E2564D617C0}"/>
              </a:ext>
            </a:extLst>
          </p:cNvPr>
          <p:cNvPicPr>
            <a:picLocks noChangeAspect="1"/>
          </p:cNvPicPr>
          <p:nvPr/>
        </p:nvPicPr>
        <p:blipFill>
          <a:blip r:embed="rId16"/>
          <a:stretch>
            <a:fillRect/>
          </a:stretch>
        </p:blipFill>
        <p:spPr>
          <a:xfrm>
            <a:off x="8261917" y="195890"/>
            <a:ext cx="1322636" cy="1178752"/>
          </a:xfrm>
          <a:prstGeom prst="rect">
            <a:avLst/>
          </a:prstGeom>
        </p:spPr>
      </p:pic>
      <p:pic>
        <p:nvPicPr>
          <p:cNvPr id="50" name="Picture 49">
            <a:extLst>
              <a:ext uri="{FF2B5EF4-FFF2-40B4-BE49-F238E27FC236}">
                <a16:creationId xmlns:a16="http://schemas.microsoft.com/office/drawing/2014/main" id="{B9368FCF-14D4-B8C6-0F4E-5C218C9B5294}"/>
              </a:ext>
            </a:extLst>
          </p:cNvPr>
          <p:cNvPicPr>
            <a:picLocks noChangeAspect="1"/>
          </p:cNvPicPr>
          <p:nvPr/>
        </p:nvPicPr>
        <p:blipFill>
          <a:blip r:embed="rId2"/>
          <a:stretch>
            <a:fillRect/>
          </a:stretch>
        </p:blipFill>
        <p:spPr>
          <a:xfrm>
            <a:off x="7033970" y="1656271"/>
            <a:ext cx="5000267" cy="1640359"/>
          </a:xfrm>
          <a:prstGeom prst="rect">
            <a:avLst/>
          </a:prstGeom>
        </p:spPr>
      </p:pic>
      <p:sp>
        <p:nvSpPr>
          <p:cNvPr id="51" name="Rectangle 50">
            <a:extLst>
              <a:ext uri="{FF2B5EF4-FFF2-40B4-BE49-F238E27FC236}">
                <a16:creationId xmlns:a16="http://schemas.microsoft.com/office/drawing/2014/main" id="{FACC4808-FDBD-0F01-7556-506B1631F33A}"/>
              </a:ext>
            </a:extLst>
          </p:cNvPr>
          <p:cNvSpPr/>
          <p:nvPr/>
        </p:nvSpPr>
        <p:spPr>
          <a:xfrm>
            <a:off x="8786616" y="2509408"/>
            <a:ext cx="3173356" cy="7186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40578DD5-C349-DEE0-FB29-FB8F6437B2C4}"/>
              </a:ext>
            </a:extLst>
          </p:cNvPr>
          <p:cNvSpPr/>
          <p:nvPr/>
        </p:nvSpPr>
        <p:spPr>
          <a:xfrm>
            <a:off x="8730026" y="1736481"/>
            <a:ext cx="3229946" cy="7312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7281220-0CCC-2AE1-103A-54D26E1A578B}"/>
              </a:ext>
            </a:extLst>
          </p:cNvPr>
          <p:cNvSpPr/>
          <p:nvPr/>
        </p:nvSpPr>
        <p:spPr>
          <a:xfrm>
            <a:off x="7111514" y="1736481"/>
            <a:ext cx="1618512" cy="14915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8CE7AAC5-6867-84AA-4CE4-01FEE858C2CC}"/>
              </a:ext>
            </a:extLst>
          </p:cNvPr>
          <p:cNvPicPr>
            <a:picLocks noChangeAspect="1"/>
          </p:cNvPicPr>
          <p:nvPr/>
        </p:nvPicPr>
        <p:blipFill>
          <a:blip r:embed="rId5"/>
          <a:stretch>
            <a:fillRect/>
          </a:stretch>
        </p:blipFill>
        <p:spPr>
          <a:xfrm>
            <a:off x="8787435" y="2595251"/>
            <a:ext cx="573862" cy="573862"/>
          </a:xfrm>
          <a:prstGeom prst="rect">
            <a:avLst/>
          </a:prstGeom>
        </p:spPr>
      </p:pic>
      <p:sp>
        <p:nvSpPr>
          <p:cNvPr id="55" name="TextBox 54">
            <a:extLst>
              <a:ext uri="{FF2B5EF4-FFF2-40B4-BE49-F238E27FC236}">
                <a16:creationId xmlns:a16="http://schemas.microsoft.com/office/drawing/2014/main" id="{5EFBA733-9EFE-7821-BE8C-0D1A9DFEAE88}"/>
              </a:ext>
            </a:extLst>
          </p:cNvPr>
          <p:cNvSpPr txBox="1"/>
          <p:nvPr/>
        </p:nvSpPr>
        <p:spPr>
          <a:xfrm>
            <a:off x="10761891" y="2580188"/>
            <a:ext cx="854852" cy="577081"/>
          </a:xfrm>
          <a:prstGeom prst="rect">
            <a:avLst/>
          </a:prstGeom>
          <a:noFill/>
        </p:spPr>
        <p:txBody>
          <a:bodyPr wrap="square" rtlCol="0">
            <a:spAutoFit/>
          </a:bodyPr>
          <a:lstStyle/>
          <a:p>
            <a:r>
              <a:rPr lang="en-US" sz="1050" b="1" u="sng" dirty="0">
                <a:solidFill>
                  <a:srgbClr val="001457"/>
                </a:solidFill>
              </a:rPr>
              <a:t>Digital Logic</a:t>
            </a:r>
          </a:p>
          <a:p>
            <a:r>
              <a:rPr lang="en-US" sz="1050" b="1" dirty="0">
                <a:solidFill>
                  <a:srgbClr val="001457"/>
                </a:solidFill>
              </a:rPr>
              <a:t>Physical</a:t>
            </a:r>
          </a:p>
          <a:p>
            <a:r>
              <a:rPr lang="en-US" sz="1050" b="1" dirty="0">
                <a:solidFill>
                  <a:srgbClr val="001457"/>
                </a:solidFill>
              </a:rPr>
              <a:t>Encryption</a:t>
            </a:r>
          </a:p>
        </p:txBody>
      </p:sp>
      <p:cxnSp>
        <p:nvCxnSpPr>
          <p:cNvPr id="56" name="Straight Connector 55">
            <a:extLst>
              <a:ext uri="{FF2B5EF4-FFF2-40B4-BE49-F238E27FC236}">
                <a16:creationId xmlns:a16="http://schemas.microsoft.com/office/drawing/2014/main" id="{39B131BD-3D90-1C4D-A015-4B66805F226A}"/>
              </a:ext>
            </a:extLst>
          </p:cNvPr>
          <p:cNvCxnSpPr>
            <a:cxnSpLocks/>
          </p:cNvCxnSpPr>
          <p:nvPr/>
        </p:nvCxnSpPr>
        <p:spPr>
          <a:xfrm>
            <a:off x="10799991" y="2580188"/>
            <a:ext cx="0" cy="577081"/>
          </a:xfrm>
          <a:prstGeom prst="line">
            <a:avLst/>
          </a:prstGeom>
          <a:ln>
            <a:solidFill>
              <a:srgbClr val="001457"/>
            </a:solidFill>
          </a:ln>
        </p:spPr>
        <p:style>
          <a:lnRef idx="3">
            <a:schemeClr val="accent4"/>
          </a:lnRef>
          <a:fillRef idx="0">
            <a:schemeClr val="accent4"/>
          </a:fillRef>
          <a:effectRef idx="2">
            <a:schemeClr val="accent4"/>
          </a:effectRef>
          <a:fontRef idx="minor">
            <a:schemeClr val="tx1"/>
          </a:fontRef>
        </p:style>
      </p:cxnSp>
      <p:pic>
        <p:nvPicPr>
          <p:cNvPr id="58" name="Picture 57">
            <a:extLst>
              <a:ext uri="{FF2B5EF4-FFF2-40B4-BE49-F238E27FC236}">
                <a16:creationId xmlns:a16="http://schemas.microsoft.com/office/drawing/2014/main" id="{A442F43F-B4EF-4CCB-63DE-31401CD6C3A7}"/>
              </a:ext>
            </a:extLst>
          </p:cNvPr>
          <p:cNvPicPr>
            <a:picLocks noChangeAspect="1"/>
          </p:cNvPicPr>
          <p:nvPr/>
        </p:nvPicPr>
        <p:blipFill>
          <a:blip r:embed="rId6"/>
          <a:stretch>
            <a:fillRect/>
          </a:stretch>
        </p:blipFill>
        <p:spPr>
          <a:xfrm>
            <a:off x="9369047" y="2547944"/>
            <a:ext cx="1213367" cy="204500"/>
          </a:xfrm>
          <a:prstGeom prst="rect">
            <a:avLst/>
          </a:prstGeom>
        </p:spPr>
      </p:pic>
      <p:pic>
        <p:nvPicPr>
          <p:cNvPr id="59" name="Picture 58">
            <a:extLst>
              <a:ext uri="{FF2B5EF4-FFF2-40B4-BE49-F238E27FC236}">
                <a16:creationId xmlns:a16="http://schemas.microsoft.com/office/drawing/2014/main" id="{AC914494-6E59-DB31-1C1E-A63F9CA75E1D}"/>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397" b="98016" l="1154" r="98077">
                        <a14:foregroundMark x1="2957" y1="59921" x2="2308" y2="49206"/>
                        <a14:foregroundMark x1="3053" y1="61508" x2="2981" y2="60317"/>
                        <a14:foregroundMark x1="3077" y1="61905" x2="3053" y2="61508"/>
                        <a14:foregroundMark x1="3533" y1="39025" x2="6923" y2="30952"/>
                        <a14:foregroundMark x1="1923" y1="42857" x2="2638" y2="41153"/>
                        <a14:foregroundMark x1="7692" y1="28175" x2="19615" y2="17460"/>
                        <a14:foregroundMark x1="10000" y1="25000" x2="15000" y2="16667"/>
                        <a14:foregroundMark x1="4231" y1="32143" x2="7308" y2="25794"/>
                        <a14:foregroundMark x1="8077" y1="25397" x2="12308" y2="18651"/>
                        <a14:foregroundMark x1="11154" y1="20238" x2="21538" y2="11508"/>
                        <a14:foregroundMark x1="16538" y1="15476" x2="21923" y2="9524"/>
                        <a14:foregroundMark x1="25000" y1="9127" x2="34298" y2="5701"/>
                        <a14:foregroundMark x1="23077" y1="9127" x2="33966" y2="2929"/>
                        <a14:foregroundMark x1="39316" y1="2355" x2="45769" y2="397"/>
                        <a14:foregroundMark x1="37101" y1="3027" x2="38370" y2="2642"/>
                        <a14:foregroundMark x1="32692" y1="4365" x2="34734" y2="3745"/>
                        <a14:foregroundMark x1="45385" y1="2778" x2="55000" y2="3175"/>
                        <a14:foregroundMark x1="53077" y1="1984" x2="63599" y2="4858"/>
                        <a14:foregroundMark x1="67550" y1="5096" x2="73077" y2="7540"/>
                        <a14:foregroundMark x1="78077" y1="9921" x2="80000" y2="11508"/>
                        <a14:foregroundMark x1="74615" y1="7937" x2="77308" y2="10714"/>
                        <a14:foregroundMark x1="78077" y1="10714" x2="69615" y2="4365"/>
                        <a14:foregroundMark x1="76538" y1="9524" x2="87692" y2="18651"/>
                        <a14:foregroundMark x1="86154" y1="18254" x2="91538" y2="26587"/>
                        <a14:foregroundMark x1="88462" y1="20635" x2="93978" y2="31349"/>
                        <a14:foregroundMark x1="93074" y1="32815" x2="87308" y2="18651"/>
                        <a14:foregroundMark x1="95385" y1="38492" x2="93285" y2="33333"/>
                        <a14:foregroundMark x1="93858" y1="41991" x2="92308" y2="51587"/>
                        <a14:foregroundMark x1="95000" y1="34921" x2="94083" y2="40598"/>
                        <a14:foregroundMark x1="85385" y1="31349" x2="83077" y2="20635"/>
                        <a14:foregroundMark x1="80385" y1="19444" x2="78462" y2="34127"/>
                        <a14:foregroundMark x1="72692" y1="19444" x2="70385" y2="15476"/>
                        <a14:foregroundMark x1="74231" y1="16667" x2="81154" y2="46429"/>
                        <a14:foregroundMark x1="43726" y1="95185" x2="45000" y2="95635"/>
                        <a14:foregroundMark x1="30385" y1="90476" x2="38073" y2="93190"/>
                        <a14:foregroundMark x1="31923" y1="94048" x2="21923" y2="84127"/>
                        <a14:foregroundMark x1="18846" y1="86508" x2="11923" y2="75794"/>
                        <a14:foregroundMark x1="11923" y1="76587" x2="6538" y2="65079"/>
                        <a14:foregroundMark x1="5000" y1="63095" x2="8462" y2="75794"/>
                        <a14:foregroundMark x1="10769" y1="79762" x2="6923" y2="68254"/>
                        <a14:foregroundMark x1="4615" y1="67460" x2="7308" y2="74603"/>
                        <a14:foregroundMark x1="18462" y1="85317" x2="24231" y2="89683"/>
                        <a14:foregroundMark x1="27308" y1="93254" x2="21538" y2="88492"/>
                        <a14:foregroundMark x1="19615" y1="87698" x2="25385" y2="90476"/>
                        <a14:foregroundMark x1="22692" y1="90476" x2="19615" y2="88492"/>
                        <a14:foregroundMark x1="21538" y1="89683" x2="27692" y2="92857"/>
                        <a14:foregroundMark x1="42573" y1="96988" x2="44615" y2="97222"/>
                        <a14:foregroundMark x1="32062" y1="95783" x2="35886" y2="96221"/>
                        <a14:foregroundMark x1="45385" y1="97222" x2="58462" y2="97619"/>
                        <a14:foregroundMark x1="60385" y1="96825" x2="66538" y2="93254"/>
                        <a14:foregroundMark x1="67250" y1="92914" x2="69231" y2="92460"/>
                        <a14:foregroundMark x1="62308" y1="94048" x2="66173" y2="93162"/>
                        <a14:foregroundMark x1="70146" y1="93120" x2="76538" y2="88095"/>
                        <a14:foregroundMark x1="72512" y1="92369" x2="78462" y2="88492"/>
                        <a14:foregroundMark x1="80000" y1="88492" x2="83846" y2="84921"/>
                        <a14:foregroundMark x1="81923" y1="86905" x2="90000" y2="77778"/>
                        <a14:foregroundMark x1="84615" y1="84524" x2="87692" y2="80952"/>
                        <a14:foregroundMark x1="81538" y1="87698" x2="73462" y2="92460"/>
                        <a14:foregroundMark x1="72850" y1="93260" x2="78846" y2="90476"/>
                        <a14:foregroundMark x1="90000" y1="78571" x2="91923" y2="72619"/>
                        <a14:foregroundMark x1="95204" y1="67093" x2="95385" y2="66270"/>
                        <a14:foregroundMark x1="94074" y1="72222" x2="94814" y2="68861"/>
                        <a14:foregroundMark x1="93558" y1="74565" x2="94074" y2="72222"/>
                        <a14:foregroundMark x1="96795" y1="61508" x2="97308" y2="59127"/>
                        <a14:foregroundMark x1="95556" y1="67261" x2="96795" y2="61508"/>
                        <a14:foregroundMark x1="95000" y1="69841" x2="95174" y2="69033"/>
                        <a14:foregroundMark x1="3077" y1="36508" x2="3077" y2="37698"/>
                        <a14:foregroundMark x1="3077" y1="38095" x2="4231" y2="34127"/>
                        <a14:foregroundMark x1="3462" y1="34524" x2="2308" y2="37698"/>
                        <a14:foregroundMark x1="97308" y1="39286" x2="95271" y2="33333"/>
                        <a14:foregroundMark x1="94506" y1="31349" x2="91538" y2="24206"/>
                        <a14:foregroundMark x1="96154" y1="35317" x2="95330" y2="33333"/>
                        <a14:foregroundMark x1="95116" y1="33333" x2="97692" y2="38095"/>
                        <a14:foregroundMark x1="88462" y1="21032" x2="94043" y2="31349"/>
                        <a14:foregroundMark x1="94615" y1="31349" x2="91154" y2="22619"/>
                        <a14:foregroundMark x1="98077" y1="40079" x2="95402" y2="33333"/>
                        <a14:foregroundMark x1="90385" y1="21429" x2="87692" y2="18254"/>
                        <a14:foregroundMark x1="95851" y1="33333" x2="96538" y2="35317"/>
                        <a14:foregroundMark x1="94615" y1="29762" x2="95164" y2="31349"/>
                        <a14:foregroundMark x1="96218" y1="31349" x2="96154" y2="30952"/>
                        <a14:foregroundMark x1="96923" y1="35714" x2="96539" y2="33333"/>
                        <a14:foregroundMark x1="67692" y1="4365" x2="65631" y2="3302"/>
                        <a14:foregroundMark x1="37692" y1="97619" x2="39231" y2="97619"/>
                        <a14:foregroundMark x1="40000" y1="98016" x2="41538" y2="98016"/>
                        <a14:foregroundMark x1="70769" y1="94841" x2="71538" y2="94048"/>
                        <a14:foregroundMark x1="62308" y1="97619" x2="64231" y2="97222"/>
                        <a14:foregroundMark x1="96538" y1="65079" x2="96538" y2="63492"/>
                        <a14:foregroundMark x1="97308" y1="63889" x2="97308" y2="63095"/>
                        <a14:foregroundMark x1="88077" y1="81349" x2="87308" y2="81746"/>
                        <a14:foregroundMark x1="86923" y1="82937" x2="86154" y2="83333"/>
                        <a14:foregroundMark x1="91538" y1="76587" x2="91923" y2="75794"/>
                        <a14:foregroundMark x1="63846" y1="2381" x2="60385" y2="2381"/>
                        <a14:foregroundMark x1="3462" y1="65476" x2="3077" y2="62698"/>
                        <a14:foregroundMark x1="2308" y1="61905" x2="1923" y2="58730"/>
                        <a14:foregroundMark x1="28846" y1="94048" x2="30385" y2="94444"/>
                        <a14:foregroundMark x1="35385" y1="96825" x2="36923" y2="96825"/>
                        <a14:foregroundMark x1="40769" y1="98016" x2="42692" y2="98016"/>
                        <a14:backgroundMark x1="1520" y1="33805" x2="1923" y2="32143"/>
                        <a14:backgroundMark x1="1154" y1="37698" x2="0" y2="39683"/>
                        <a14:backgroundMark x1="769" y1="66270" x2="769" y2="65873"/>
                        <a14:backgroundMark x1="769" y1="64683" x2="0" y2="63095"/>
                        <a14:backgroundMark x1="69834" y1="98191" x2="70385" y2="98016"/>
                        <a14:backgroundMark x1="65385" y1="99603" x2="69325" y2="98352"/>
                        <a14:backgroundMark x1="33846" y1="98413" x2="31154" y2="98810"/>
                        <a14:backgroundMark x1="38351" y1="99046" x2="39330" y2="99102"/>
                        <a14:backgroundMark x1="35648" y1="98891" x2="36864" y2="98961"/>
                        <a14:backgroundMark x1="99231" y1="38889" x2="99615" y2="40079"/>
                        <a14:backgroundMark x1="66538" y1="397" x2="70385" y2="794"/>
                        <a14:backgroundMark x1="35000" y1="794" x2="33077" y2="1984"/>
                        <a14:backgroundMark x1="36538" y1="1190" x2="38462" y2="397"/>
                        <a14:backgroundMark x1="40000" y1="0" x2="40769" y2="0"/>
                        <a14:backgroundMark x1="64231" y1="794" x2="62705" y2="531"/>
                        <a14:backgroundMark x1="99615" y1="31349" x2="99615" y2="33333"/>
                        <a14:backgroundMark x1="98846" y1="35714" x2="98846" y2="34524"/>
                        <a14:backgroundMark x1="97960" y1="69686" x2="97692" y2="70238"/>
                        <a14:backgroundMark x1="98462" y1="68651" x2="98259" y2="69069"/>
                        <a14:backgroundMark x1="92692" y1="76587" x2="95000" y2="74603"/>
                        <a14:backgroundMark x1="95000" y1="72222" x2="95000" y2="72222"/>
                        <a14:backgroundMark x1="98401" y1="66638" x2="98846" y2="65873"/>
                        <a14:backgroundMark x1="97692" y1="67857" x2="98241" y2="66913"/>
                        <a14:backgroundMark x1="99231" y1="64683" x2="99615" y2="63095"/>
                        <a14:backgroundMark x1="769" y1="61508" x2="769" y2="61508"/>
                        <a14:backgroundMark x1="385" y1="59921" x2="385" y2="60317"/>
                        <a14:backgroundMark x1="63077" y1="99206" x2="64231" y2="98810"/>
                        <a14:backgroundMark x1="61923" y1="99206" x2="61923" y2="99206"/>
                        <a14:backgroundMark x1="99231" y1="61508" x2="99231" y2="61508"/>
                      </a14:backgroundRemoval>
                    </a14:imgEffect>
                  </a14:imgLayer>
                </a14:imgProps>
              </a:ext>
            </a:extLst>
          </a:blip>
          <a:stretch>
            <a:fillRect/>
          </a:stretch>
        </p:blipFill>
        <p:spPr>
          <a:xfrm>
            <a:off x="9845166" y="2759497"/>
            <a:ext cx="425133" cy="41205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0" name="Picture 59">
            <a:extLst>
              <a:ext uri="{FF2B5EF4-FFF2-40B4-BE49-F238E27FC236}">
                <a16:creationId xmlns:a16="http://schemas.microsoft.com/office/drawing/2014/main" id="{C9CA329E-357E-FE25-19B7-757C5E49A499}"/>
              </a:ext>
            </a:extLst>
          </p:cNvPr>
          <p:cNvPicPr>
            <a:picLocks noChangeAspect="1"/>
          </p:cNvPicPr>
          <p:nvPr/>
        </p:nvPicPr>
        <p:blipFill>
          <a:blip r:embed="rId11"/>
          <a:stretch>
            <a:fillRect/>
          </a:stretch>
        </p:blipFill>
        <p:spPr>
          <a:xfrm>
            <a:off x="9378294" y="2763396"/>
            <a:ext cx="413918" cy="40425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1" name="Picture 60">
            <a:extLst>
              <a:ext uri="{FF2B5EF4-FFF2-40B4-BE49-F238E27FC236}">
                <a16:creationId xmlns:a16="http://schemas.microsoft.com/office/drawing/2014/main" id="{45B5371A-2931-CED8-523C-62A63A63F775}"/>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2390" b="98008" l="2335" r="97665">
                        <a14:foregroundMark x1="12451" y1="72908" x2="4669" y2="47012"/>
                        <a14:foregroundMark x1="4669" y1="47012" x2="14008" y2="20319"/>
                        <a14:foregroundMark x1="14008" y1="20319" x2="44358" y2="5976"/>
                        <a14:foregroundMark x1="44358" y1="5976" x2="76654" y2="15936"/>
                        <a14:foregroundMark x1="76654" y1="15936" x2="94942" y2="40637"/>
                        <a14:foregroundMark x1="94942" y1="40637" x2="89494" y2="69323"/>
                        <a14:foregroundMark x1="89494" y1="69323" x2="68093" y2="90438"/>
                        <a14:foregroundMark x1="68093" y1="90438" x2="39689" y2="95219"/>
                        <a14:foregroundMark x1="39689" y1="95219" x2="16732" y2="77689"/>
                        <a14:foregroundMark x1="16732" y1="77689" x2="7393" y2="56574"/>
                        <a14:foregroundMark x1="8171" y1="72908" x2="5447" y2="43426"/>
                        <a14:foregroundMark x1="5447" y1="43426" x2="6615" y2="41833"/>
                        <a14:foregroundMark x1="2335" y1="57769" x2="3502" y2="45020"/>
                        <a14:foregroundMark x1="4280" y1="42629" x2="7782" y2="33865"/>
                        <a14:foregroundMark x1="3891" y1="38645" x2="7004" y2="32669"/>
                        <a14:foregroundMark x1="5837" y1="33865" x2="10895" y2="25100"/>
                        <a14:foregroundMark x1="6615" y1="29482" x2="10117" y2="24303"/>
                        <a14:foregroundMark x1="7782" y1="25896" x2="3113" y2="34661"/>
                        <a14:foregroundMark x1="3891" y1="33068" x2="18677" y2="14343"/>
                        <a14:foregroundMark x1="10895" y1="21912" x2="18677" y2="14741"/>
                        <a14:foregroundMark x1="7782" y1="24303" x2="15564" y2="15936"/>
                        <a14:foregroundMark x1="15175" y1="15936" x2="29183" y2="7171"/>
                        <a14:foregroundMark x1="21012" y1="11554" x2="33747" y2="4441"/>
                        <a14:foregroundMark x1="37461" y1="4097" x2="37743" y2="3984"/>
                        <a14:foregroundMark x1="35923" y1="4713" x2="37149" y2="4222"/>
                        <a14:foregroundMark x1="34346" y1="5345" x2="34774" y2="5173"/>
                        <a14:foregroundMark x1="19844" y1="11155" x2="34154" y2="5422"/>
                        <a14:foregroundMark x1="37228" y1="3723" x2="38911" y2="3187"/>
                        <a14:foregroundMark x1="36262" y1="4031" x2="36903" y2="3827"/>
                        <a14:foregroundMark x1="34088" y1="4723" x2="35175" y2="4377"/>
                        <a14:foregroundMark x1="21401" y1="8765" x2="33890" y2="4786"/>
                        <a14:foregroundMark x1="31128" y1="5179" x2="26459" y2="7171"/>
                        <a14:foregroundMark x1="15953" y1="16733" x2="9339" y2="23506"/>
                        <a14:foregroundMark x1="6615" y1="26693" x2="19844" y2="10757"/>
                        <a14:foregroundMark x1="15175" y1="15936" x2="5058" y2="27490"/>
                        <a14:foregroundMark x1="6226" y1="25498" x2="26848" y2="7968"/>
                        <a14:foregroundMark x1="17510" y1="83665" x2="10506" y2="72510"/>
                        <a14:foregroundMark x1="9728" y1="72510" x2="14008" y2="78884"/>
                        <a14:foregroundMark x1="14008" y1="81673" x2="9339" y2="72112"/>
                        <a14:foregroundMark x1="10895" y1="79283" x2="8171" y2="72510"/>
                        <a14:foregroundMark x1="8949" y1="74502" x2="5837" y2="67729"/>
                        <a14:foregroundMark x1="7004" y1="71315" x2="4669" y2="64940"/>
                        <a14:foregroundMark x1="4669" y1="66932" x2="8171" y2="73705"/>
                        <a14:foregroundMark x1="8171" y1="72112" x2="8171" y2="76494"/>
                        <a14:foregroundMark x1="5447" y1="69323" x2="5837" y2="72510"/>
                        <a14:foregroundMark x1="12451" y1="82072" x2="15564" y2="83665"/>
                        <a14:foregroundMark x1="15175" y1="83267" x2="17899" y2="85259"/>
                        <a14:foregroundMark x1="16342" y1="84861" x2="16732" y2="86454"/>
                        <a14:foregroundMark x1="17899" y1="86853" x2="21790" y2="88845"/>
                        <a14:foregroundMark x1="20623" y1="89641" x2="22957" y2="91633"/>
                        <a14:foregroundMark x1="23735" y1="91235" x2="28405" y2="92829"/>
                        <a14:foregroundMark x1="25292" y1="92032" x2="29572" y2="94024"/>
                        <a14:foregroundMark x1="32572" y1="95267" x2="33463" y2="95618"/>
                        <a14:foregroundMark x1="28405" y1="93625" x2="28965" y2="93846"/>
                        <a14:foregroundMark x1="35438" y1="96026" x2="41245" y2="98008"/>
                        <a14:foregroundMark x1="34241" y1="95618" x2="34475" y2="95698"/>
                        <a14:foregroundMark x1="65483" y1="94962" x2="65759" y2="94821"/>
                        <a14:foregroundMark x1="61089" y1="97211" x2="63926" y2="95759"/>
                        <a14:foregroundMark x1="66291" y1="95879" x2="67785" y2="95408"/>
                        <a14:foregroundMark x1="70428" y1="93625" x2="73930" y2="92032"/>
                        <a14:foregroundMark x1="71984" y1="93625" x2="76265" y2="90040"/>
                        <a14:foregroundMark x1="75486" y1="92829" x2="80545" y2="88845"/>
                        <a14:foregroundMark x1="80156" y1="88845" x2="85992" y2="82470"/>
                        <a14:foregroundMark x1="85603" y1="83665" x2="89105" y2="79681"/>
                        <a14:foregroundMark x1="88716" y1="80478" x2="92996" y2="73307"/>
                        <a14:foregroundMark x1="92218" y1="75697" x2="94553" y2="68127"/>
                        <a14:foregroundMark x1="95510" y1="65339" x2="98054" y2="58566"/>
                        <a14:foregroundMark x1="94163" y1="68924" x2="95510" y2="65339"/>
                        <a14:foregroundMark x1="94148" y1="31474" x2="87938" y2="23904"/>
                        <a14:foregroundMark x1="96109" y1="33865" x2="94801" y2="32271"/>
                        <a14:foregroundMark x1="83658" y1="18327" x2="76654" y2="13147"/>
                        <a14:foregroundMark x1="60311" y1="6375" x2="75097" y2="10359"/>
                        <a14:foregroundMark x1="69261" y1="6375" x2="80156" y2="10757"/>
                        <a14:foregroundMark x1="79767" y1="12351" x2="89883" y2="19920"/>
                        <a14:foregroundMark x1="90272" y1="21912" x2="94553" y2="29482"/>
                        <a14:foregroundMark x1="76654" y1="9562" x2="72374" y2="5976"/>
                        <a14:foregroundMark x1="76265" y1="8765" x2="85214" y2="13944"/>
                        <a14:foregroundMark x1="78599" y1="9960" x2="72763" y2="6773"/>
                        <a14:foregroundMark x1="71240" y1="5172" x2="77043" y2="7968"/>
                        <a14:foregroundMark x1="47471" y1="90040" x2="55253" y2="85259"/>
                        <a14:foregroundMark x1="61089" y1="88845" x2="62646" y2="88446"/>
                        <a14:foregroundMark x1="65759" y1="3187" x2="62646" y2="2789"/>
                        <a14:foregroundMark x1="63035" y1="2390" x2="61868" y2="2390"/>
                        <a14:foregroundMark x1="36576" y1="2390" x2="35409" y2="2789"/>
                        <a14:foregroundMark x1="33074" y1="3984" x2="32685" y2="3984"/>
                        <a14:foregroundMark x1="3891" y1="64940" x2="3502" y2="63347"/>
                        <a14:foregroundMark x1="2724" y1="63745" x2="2335" y2="62948"/>
                        <a14:foregroundMark x1="2724" y1="65339" x2="3891" y2="67729"/>
                        <a14:foregroundMark x1="4280" y1="67729" x2="5058" y2="69323"/>
                        <a14:foregroundMark x1="94553" y1="70916" x2="94942" y2="69721"/>
                        <a14:backgroundMark x1="0" y1="33068" x2="778" y2="30279"/>
                        <a14:backgroundMark x1="302" y1="66488" x2="0" y2="64940"/>
                        <a14:backgroundMark x1="99611" y1="66932" x2="99611" y2="66534"/>
                        <a14:backgroundMark x1="68872" y1="98805" x2="67315" y2="99602"/>
                        <a14:backgroundMark x1="32296" y1="99203" x2="33463" y2="99203"/>
                        <a14:backgroundMark x1="389" y1="64143" x2="389" y2="61355"/>
                        <a14:backgroundMark x1="99611" y1="31474" x2="99611" y2="32271"/>
                        <a14:backgroundMark x1="69261" y1="797" x2="68093" y2="0"/>
                        <a14:backgroundMark x1="32296" y1="398" x2="31907" y2="0"/>
                        <a14:backgroundMark x1="33330" y1="131" x2="33074" y2="0"/>
                        <a14:backgroundMark x1="66148" y1="0" x2="66148" y2="0"/>
                        <a14:backgroundMark x1="64591" y1="398" x2="64202" y2="398"/>
                        <a14:backgroundMark x1="37743" y1="398" x2="38521" y2="398"/>
                        <a14:backgroundMark x1="35019" y1="99203" x2="32296" y2="99203"/>
                        <a14:backgroundMark x1="65370" y1="99602" x2="68482" y2="99203"/>
                        <a14:backgroundMark x1="98833" y1="65339" x2="98833" y2="65339"/>
                      </a14:backgroundRemoval>
                    </a14:imgEffect>
                  </a14:imgLayer>
                </a14:imgProps>
              </a:ext>
            </a:extLst>
          </a:blip>
          <a:stretch>
            <a:fillRect/>
          </a:stretch>
        </p:blipFill>
        <p:spPr>
          <a:xfrm>
            <a:off x="10320253" y="2766818"/>
            <a:ext cx="425133" cy="41963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2" name="Rectangle 61">
            <a:extLst>
              <a:ext uri="{FF2B5EF4-FFF2-40B4-BE49-F238E27FC236}">
                <a16:creationId xmlns:a16="http://schemas.microsoft.com/office/drawing/2014/main" id="{317E7C72-52C1-0459-B845-50D34727E6AD}"/>
              </a:ext>
            </a:extLst>
          </p:cNvPr>
          <p:cNvSpPr/>
          <p:nvPr/>
        </p:nvSpPr>
        <p:spPr>
          <a:xfrm>
            <a:off x="8744186" y="1695536"/>
            <a:ext cx="332142" cy="369332"/>
          </a:xfrm>
          <a:prstGeom prst="rect">
            <a:avLst/>
          </a:prstGeom>
          <a:noFill/>
        </p:spPr>
        <p:txBody>
          <a:bodyPr wrap="none" lIns="91440" tIns="45720" rIns="91440" bIns="45720">
            <a:spAutoFit/>
          </a:bodyPr>
          <a:lstStyle/>
          <a:p>
            <a:r>
              <a:rPr lang="en-US"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G</a:t>
            </a:r>
          </a:p>
        </p:txBody>
      </p:sp>
      <p:sp>
        <p:nvSpPr>
          <p:cNvPr id="64" name="TextBox 63">
            <a:extLst>
              <a:ext uri="{FF2B5EF4-FFF2-40B4-BE49-F238E27FC236}">
                <a16:creationId xmlns:a16="http://schemas.microsoft.com/office/drawing/2014/main" id="{C18F890A-6C69-671A-A3EF-3EC4FB4C2F2D}"/>
              </a:ext>
            </a:extLst>
          </p:cNvPr>
          <p:cNvSpPr txBox="1"/>
          <p:nvPr/>
        </p:nvSpPr>
        <p:spPr>
          <a:xfrm>
            <a:off x="8750800" y="1949913"/>
            <a:ext cx="2612819" cy="246221"/>
          </a:xfrm>
          <a:prstGeom prst="rect">
            <a:avLst/>
          </a:prstGeom>
          <a:noFill/>
        </p:spPr>
        <p:txBody>
          <a:bodyPr wrap="square" rtlCol="0">
            <a:spAutoFit/>
          </a:bodyPr>
          <a:lstStyle/>
          <a:p>
            <a:r>
              <a:rPr lang="en-US" sz="1000" dirty="0"/>
              <a:t>Versatile</a:t>
            </a:r>
          </a:p>
        </p:txBody>
      </p:sp>
      <p:cxnSp>
        <p:nvCxnSpPr>
          <p:cNvPr id="71" name="Straight Connector 70">
            <a:extLst>
              <a:ext uri="{FF2B5EF4-FFF2-40B4-BE49-F238E27FC236}">
                <a16:creationId xmlns:a16="http://schemas.microsoft.com/office/drawing/2014/main" id="{DD8A36B5-AAC6-2C82-5196-A827F091F1A0}"/>
              </a:ext>
            </a:extLst>
          </p:cNvPr>
          <p:cNvCxnSpPr>
            <a:cxnSpLocks/>
          </p:cNvCxnSpPr>
          <p:nvPr/>
        </p:nvCxnSpPr>
        <p:spPr>
          <a:xfrm>
            <a:off x="8763055" y="1806456"/>
            <a:ext cx="0" cy="583394"/>
          </a:xfrm>
          <a:prstGeom prst="line">
            <a:avLst/>
          </a:prstGeom>
        </p:spPr>
        <p:style>
          <a:lnRef idx="3">
            <a:schemeClr val="accent4"/>
          </a:lnRef>
          <a:fillRef idx="0">
            <a:schemeClr val="accent4"/>
          </a:fillRef>
          <a:effectRef idx="2">
            <a:schemeClr val="accent4"/>
          </a:effectRef>
          <a:fontRef idx="minor">
            <a:schemeClr val="tx1"/>
          </a:fontRef>
        </p:style>
      </p:cxnSp>
      <p:pic>
        <p:nvPicPr>
          <p:cNvPr id="77" name="Picture 76">
            <a:extLst>
              <a:ext uri="{FF2B5EF4-FFF2-40B4-BE49-F238E27FC236}">
                <a16:creationId xmlns:a16="http://schemas.microsoft.com/office/drawing/2014/main" id="{7FCBE46C-57AD-CC38-B6B3-4B7C68F831E8}"/>
              </a:ext>
            </a:extLst>
          </p:cNvPr>
          <p:cNvPicPr>
            <a:picLocks noChangeAspect="1"/>
          </p:cNvPicPr>
          <p:nvPr/>
        </p:nvPicPr>
        <p:blipFill>
          <a:blip r:embed="rId2"/>
          <a:stretch>
            <a:fillRect/>
          </a:stretch>
        </p:blipFill>
        <p:spPr>
          <a:xfrm>
            <a:off x="7030689" y="3429852"/>
            <a:ext cx="5000267" cy="1640359"/>
          </a:xfrm>
          <a:prstGeom prst="rect">
            <a:avLst/>
          </a:prstGeom>
        </p:spPr>
      </p:pic>
      <p:sp>
        <p:nvSpPr>
          <p:cNvPr id="82" name="Rectangle 81">
            <a:extLst>
              <a:ext uri="{FF2B5EF4-FFF2-40B4-BE49-F238E27FC236}">
                <a16:creationId xmlns:a16="http://schemas.microsoft.com/office/drawing/2014/main" id="{74850AC0-D6F0-9F4E-4710-0048B8FD298D}"/>
              </a:ext>
            </a:extLst>
          </p:cNvPr>
          <p:cNvSpPr/>
          <p:nvPr/>
        </p:nvSpPr>
        <p:spPr>
          <a:xfrm>
            <a:off x="8783335" y="4282989"/>
            <a:ext cx="3173356" cy="7186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7C2C173B-A681-65C6-48BE-79C47785F309}"/>
              </a:ext>
            </a:extLst>
          </p:cNvPr>
          <p:cNvSpPr/>
          <p:nvPr/>
        </p:nvSpPr>
        <p:spPr>
          <a:xfrm>
            <a:off x="8726745" y="3510062"/>
            <a:ext cx="3229946" cy="7312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A0E9D79E-3DC5-5944-76AC-63B8CC35A333}"/>
              </a:ext>
            </a:extLst>
          </p:cNvPr>
          <p:cNvSpPr/>
          <p:nvPr/>
        </p:nvSpPr>
        <p:spPr>
          <a:xfrm>
            <a:off x="7108233" y="3510062"/>
            <a:ext cx="1618512" cy="14915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Picture 93">
            <a:extLst>
              <a:ext uri="{FF2B5EF4-FFF2-40B4-BE49-F238E27FC236}">
                <a16:creationId xmlns:a16="http://schemas.microsoft.com/office/drawing/2014/main" id="{8668213C-D9D0-56EE-10B7-C0E16CBDC822}"/>
              </a:ext>
            </a:extLst>
          </p:cNvPr>
          <p:cNvPicPr>
            <a:picLocks noChangeAspect="1"/>
          </p:cNvPicPr>
          <p:nvPr/>
        </p:nvPicPr>
        <p:blipFill>
          <a:blip r:embed="rId5"/>
          <a:stretch>
            <a:fillRect/>
          </a:stretch>
        </p:blipFill>
        <p:spPr>
          <a:xfrm>
            <a:off x="8784154" y="4368832"/>
            <a:ext cx="573862" cy="573862"/>
          </a:xfrm>
          <a:prstGeom prst="rect">
            <a:avLst/>
          </a:prstGeom>
        </p:spPr>
      </p:pic>
      <p:sp>
        <p:nvSpPr>
          <p:cNvPr id="95" name="TextBox 94">
            <a:extLst>
              <a:ext uri="{FF2B5EF4-FFF2-40B4-BE49-F238E27FC236}">
                <a16:creationId xmlns:a16="http://schemas.microsoft.com/office/drawing/2014/main" id="{03688BA4-BDE8-5DA4-8916-3429A9CFAE80}"/>
              </a:ext>
            </a:extLst>
          </p:cNvPr>
          <p:cNvSpPr txBox="1"/>
          <p:nvPr/>
        </p:nvSpPr>
        <p:spPr>
          <a:xfrm>
            <a:off x="10758610" y="4353769"/>
            <a:ext cx="854852" cy="577081"/>
          </a:xfrm>
          <a:prstGeom prst="rect">
            <a:avLst/>
          </a:prstGeom>
          <a:noFill/>
        </p:spPr>
        <p:txBody>
          <a:bodyPr wrap="square" rtlCol="0">
            <a:spAutoFit/>
          </a:bodyPr>
          <a:lstStyle/>
          <a:p>
            <a:r>
              <a:rPr lang="en-US" sz="1050" b="1" u="sng" dirty="0">
                <a:solidFill>
                  <a:srgbClr val="001457"/>
                </a:solidFill>
              </a:rPr>
              <a:t>Digital Logic</a:t>
            </a:r>
          </a:p>
          <a:p>
            <a:r>
              <a:rPr lang="en-US" sz="1050" b="1" dirty="0">
                <a:solidFill>
                  <a:srgbClr val="001457"/>
                </a:solidFill>
              </a:rPr>
              <a:t>Physical</a:t>
            </a:r>
          </a:p>
          <a:p>
            <a:r>
              <a:rPr lang="en-US" sz="1050" b="1" dirty="0">
                <a:solidFill>
                  <a:srgbClr val="001457"/>
                </a:solidFill>
              </a:rPr>
              <a:t>Encryption</a:t>
            </a:r>
          </a:p>
        </p:txBody>
      </p:sp>
      <p:cxnSp>
        <p:nvCxnSpPr>
          <p:cNvPr id="96" name="Straight Connector 95">
            <a:extLst>
              <a:ext uri="{FF2B5EF4-FFF2-40B4-BE49-F238E27FC236}">
                <a16:creationId xmlns:a16="http://schemas.microsoft.com/office/drawing/2014/main" id="{0396F81E-87BE-0586-B3A2-CF33BEF23991}"/>
              </a:ext>
            </a:extLst>
          </p:cNvPr>
          <p:cNvCxnSpPr>
            <a:cxnSpLocks/>
          </p:cNvCxnSpPr>
          <p:nvPr/>
        </p:nvCxnSpPr>
        <p:spPr>
          <a:xfrm>
            <a:off x="10796710" y="4353769"/>
            <a:ext cx="0" cy="577081"/>
          </a:xfrm>
          <a:prstGeom prst="line">
            <a:avLst/>
          </a:prstGeom>
          <a:ln>
            <a:solidFill>
              <a:srgbClr val="001457"/>
            </a:solidFill>
          </a:ln>
        </p:spPr>
        <p:style>
          <a:lnRef idx="3">
            <a:schemeClr val="accent4"/>
          </a:lnRef>
          <a:fillRef idx="0">
            <a:schemeClr val="accent4"/>
          </a:fillRef>
          <a:effectRef idx="2">
            <a:schemeClr val="accent4"/>
          </a:effectRef>
          <a:fontRef idx="minor">
            <a:schemeClr val="tx1"/>
          </a:fontRef>
        </p:style>
      </p:cxnSp>
      <p:pic>
        <p:nvPicPr>
          <p:cNvPr id="97" name="Picture 96">
            <a:extLst>
              <a:ext uri="{FF2B5EF4-FFF2-40B4-BE49-F238E27FC236}">
                <a16:creationId xmlns:a16="http://schemas.microsoft.com/office/drawing/2014/main" id="{08CDF36E-8CC2-A310-BE09-06529B5BA9C2}"/>
              </a:ext>
            </a:extLst>
          </p:cNvPr>
          <p:cNvPicPr>
            <a:picLocks noChangeAspect="1"/>
          </p:cNvPicPr>
          <p:nvPr/>
        </p:nvPicPr>
        <p:blipFill>
          <a:blip r:embed="rId6"/>
          <a:stretch>
            <a:fillRect/>
          </a:stretch>
        </p:blipFill>
        <p:spPr>
          <a:xfrm>
            <a:off x="9365766" y="4321525"/>
            <a:ext cx="1213367" cy="204500"/>
          </a:xfrm>
          <a:prstGeom prst="rect">
            <a:avLst/>
          </a:prstGeom>
        </p:spPr>
      </p:pic>
      <p:pic>
        <p:nvPicPr>
          <p:cNvPr id="98" name="Picture 97">
            <a:extLst>
              <a:ext uri="{FF2B5EF4-FFF2-40B4-BE49-F238E27FC236}">
                <a16:creationId xmlns:a16="http://schemas.microsoft.com/office/drawing/2014/main" id="{57BCDA31-CD9C-A8DB-BD60-363ADA9BB7D5}"/>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397" b="98016" l="1154" r="98077">
                        <a14:foregroundMark x1="2957" y1="59921" x2="2308" y2="49206"/>
                        <a14:foregroundMark x1="3053" y1="61508" x2="2981" y2="60317"/>
                        <a14:foregroundMark x1="3077" y1="61905" x2="3053" y2="61508"/>
                        <a14:foregroundMark x1="3533" y1="39025" x2="6923" y2="30952"/>
                        <a14:foregroundMark x1="1923" y1="42857" x2="2638" y2="41153"/>
                        <a14:foregroundMark x1="7692" y1="28175" x2="19615" y2="17460"/>
                        <a14:foregroundMark x1="10000" y1="25000" x2="15000" y2="16667"/>
                        <a14:foregroundMark x1="4231" y1="32143" x2="7308" y2="25794"/>
                        <a14:foregroundMark x1="8077" y1="25397" x2="12308" y2="18651"/>
                        <a14:foregroundMark x1="11154" y1="20238" x2="21538" y2="11508"/>
                        <a14:foregroundMark x1="16538" y1="15476" x2="21923" y2="9524"/>
                        <a14:foregroundMark x1="25000" y1="9127" x2="34298" y2="5701"/>
                        <a14:foregroundMark x1="23077" y1="9127" x2="33966" y2="2929"/>
                        <a14:foregroundMark x1="39316" y1="2355" x2="45769" y2="397"/>
                        <a14:foregroundMark x1="37101" y1="3027" x2="38370" y2="2642"/>
                        <a14:foregroundMark x1="32692" y1="4365" x2="34734" y2="3745"/>
                        <a14:foregroundMark x1="45385" y1="2778" x2="55000" y2="3175"/>
                        <a14:foregroundMark x1="53077" y1="1984" x2="63599" y2="4858"/>
                        <a14:foregroundMark x1="67550" y1="5096" x2="73077" y2="7540"/>
                        <a14:foregroundMark x1="78077" y1="9921" x2="80000" y2="11508"/>
                        <a14:foregroundMark x1="74615" y1="7937" x2="77308" y2="10714"/>
                        <a14:foregroundMark x1="78077" y1="10714" x2="69615" y2="4365"/>
                        <a14:foregroundMark x1="76538" y1="9524" x2="87692" y2="18651"/>
                        <a14:foregroundMark x1="86154" y1="18254" x2="91538" y2="26587"/>
                        <a14:foregroundMark x1="88462" y1="20635" x2="93978" y2="31349"/>
                        <a14:foregroundMark x1="93074" y1="32815" x2="87308" y2="18651"/>
                        <a14:foregroundMark x1="95385" y1="38492" x2="93285" y2="33333"/>
                        <a14:foregroundMark x1="93858" y1="41991" x2="92308" y2="51587"/>
                        <a14:foregroundMark x1="95000" y1="34921" x2="94083" y2="40598"/>
                        <a14:foregroundMark x1="85385" y1="31349" x2="83077" y2="20635"/>
                        <a14:foregroundMark x1="80385" y1="19444" x2="78462" y2="34127"/>
                        <a14:foregroundMark x1="72692" y1="19444" x2="70385" y2="15476"/>
                        <a14:foregroundMark x1="74231" y1="16667" x2="81154" y2="46429"/>
                        <a14:foregroundMark x1="43726" y1="95185" x2="45000" y2="95635"/>
                        <a14:foregroundMark x1="30385" y1="90476" x2="38073" y2="93190"/>
                        <a14:foregroundMark x1="31923" y1="94048" x2="21923" y2="84127"/>
                        <a14:foregroundMark x1="18846" y1="86508" x2="11923" y2="75794"/>
                        <a14:foregroundMark x1="11923" y1="76587" x2="6538" y2="65079"/>
                        <a14:foregroundMark x1="5000" y1="63095" x2="8462" y2="75794"/>
                        <a14:foregroundMark x1="10769" y1="79762" x2="6923" y2="68254"/>
                        <a14:foregroundMark x1="4615" y1="67460" x2="7308" y2="74603"/>
                        <a14:foregroundMark x1="18462" y1="85317" x2="24231" y2="89683"/>
                        <a14:foregroundMark x1="27308" y1="93254" x2="21538" y2="88492"/>
                        <a14:foregroundMark x1="19615" y1="87698" x2="25385" y2="90476"/>
                        <a14:foregroundMark x1="22692" y1="90476" x2="19615" y2="88492"/>
                        <a14:foregroundMark x1="21538" y1="89683" x2="27692" y2="92857"/>
                        <a14:foregroundMark x1="42573" y1="96988" x2="44615" y2="97222"/>
                        <a14:foregroundMark x1="32062" y1="95783" x2="35886" y2="96221"/>
                        <a14:foregroundMark x1="45385" y1="97222" x2="58462" y2="97619"/>
                        <a14:foregroundMark x1="60385" y1="96825" x2="66538" y2="93254"/>
                        <a14:foregroundMark x1="67250" y1="92914" x2="69231" y2="92460"/>
                        <a14:foregroundMark x1="62308" y1="94048" x2="66173" y2="93162"/>
                        <a14:foregroundMark x1="70146" y1="93120" x2="76538" y2="88095"/>
                        <a14:foregroundMark x1="72512" y1="92369" x2="78462" y2="88492"/>
                        <a14:foregroundMark x1="80000" y1="88492" x2="83846" y2="84921"/>
                        <a14:foregroundMark x1="81923" y1="86905" x2="90000" y2="77778"/>
                        <a14:foregroundMark x1="84615" y1="84524" x2="87692" y2="80952"/>
                        <a14:foregroundMark x1="81538" y1="87698" x2="73462" y2="92460"/>
                        <a14:foregroundMark x1="72850" y1="93260" x2="78846" y2="90476"/>
                        <a14:foregroundMark x1="90000" y1="78571" x2="91923" y2="72619"/>
                        <a14:foregroundMark x1="95204" y1="67093" x2="95385" y2="66270"/>
                        <a14:foregroundMark x1="94074" y1="72222" x2="94814" y2="68861"/>
                        <a14:foregroundMark x1="93558" y1="74565" x2="94074" y2="72222"/>
                        <a14:foregroundMark x1="96795" y1="61508" x2="97308" y2="59127"/>
                        <a14:foregroundMark x1="95556" y1="67261" x2="96795" y2="61508"/>
                        <a14:foregroundMark x1="95000" y1="69841" x2="95174" y2="69033"/>
                        <a14:foregroundMark x1="3077" y1="36508" x2="3077" y2="37698"/>
                        <a14:foregroundMark x1="3077" y1="38095" x2="4231" y2="34127"/>
                        <a14:foregroundMark x1="3462" y1="34524" x2="2308" y2="37698"/>
                        <a14:foregroundMark x1="97308" y1="39286" x2="95271" y2="33333"/>
                        <a14:foregroundMark x1="94506" y1="31349" x2="91538" y2="24206"/>
                        <a14:foregroundMark x1="96154" y1="35317" x2="95330" y2="33333"/>
                        <a14:foregroundMark x1="95116" y1="33333" x2="97692" y2="38095"/>
                        <a14:foregroundMark x1="88462" y1="21032" x2="94043" y2="31349"/>
                        <a14:foregroundMark x1="94615" y1="31349" x2="91154" y2="22619"/>
                        <a14:foregroundMark x1="98077" y1="40079" x2="95402" y2="33333"/>
                        <a14:foregroundMark x1="90385" y1="21429" x2="87692" y2="18254"/>
                        <a14:foregroundMark x1="95851" y1="33333" x2="96538" y2="35317"/>
                        <a14:foregroundMark x1="94615" y1="29762" x2="95164" y2="31349"/>
                        <a14:foregroundMark x1="96218" y1="31349" x2="96154" y2="30952"/>
                        <a14:foregroundMark x1="96923" y1="35714" x2="96539" y2="33333"/>
                        <a14:foregroundMark x1="67692" y1="4365" x2="65631" y2="3302"/>
                        <a14:foregroundMark x1="37692" y1="97619" x2="39231" y2="97619"/>
                        <a14:foregroundMark x1="40000" y1="98016" x2="41538" y2="98016"/>
                        <a14:foregroundMark x1="70769" y1="94841" x2="71538" y2="94048"/>
                        <a14:foregroundMark x1="62308" y1="97619" x2="64231" y2="97222"/>
                        <a14:foregroundMark x1="96538" y1="65079" x2="96538" y2="63492"/>
                        <a14:foregroundMark x1="97308" y1="63889" x2="97308" y2="63095"/>
                        <a14:foregroundMark x1="88077" y1="81349" x2="87308" y2="81746"/>
                        <a14:foregroundMark x1="86923" y1="82937" x2="86154" y2="83333"/>
                        <a14:foregroundMark x1="91538" y1="76587" x2="91923" y2="75794"/>
                        <a14:foregroundMark x1="63846" y1="2381" x2="60385" y2="2381"/>
                        <a14:foregroundMark x1="3462" y1="65476" x2="3077" y2="62698"/>
                        <a14:foregroundMark x1="2308" y1="61905" x2="1923" y2="58730"/>
                        <a14:foregroundMark x1="28846" y1="94048" x2="30385" y2="94444"/>
                        <a14:foregroundMark x1="35385" y1="96825" x2="36923" y2="96825"/>
                        <a14:foregroundMark x1="40769" y1="98016" x2="42692" y2="98016"/>
                        <a14:backgroundMark x1="1520" y1="33805" x2="1923" y2="32143"/>
                        <a14:backgroundMark x1="1154" y1="37698" x2="0" y2="39683"/>
                        <a14:backgroundMark x1="769" y1="66270" x2="769" y2="65873"/>
                        <a14:backgroundMark x1="769" y1="64683" x2="0" y2="63095"/>
                        <a14:backgroundMark x1="69834" y1="98191" x2="70385" y2="98016"/>
                        <a14:backgroundMark x1="65385" y1="99603" x2="69325" y2="98352"/>
                        <a14:backgroundMark x1="33846" y1="98413" x2="31154" y2="98810"/>
                        <a14:backgroundMark x1="38351" y1="99046" x2="39330" y2="99102"/>
                        <a14:backgroundMark x1="35648" y1="98891" x2="36864" y2="98961"/>
                        <a14:backgroundMark x1="99231" y1="38889" x2="99615" y2="40079"/>
                        <a14:backgroundMark x1="66538" y1="397" x2="70385" y2="794"/>
                        <a14:backgroundMark x1="35000" y1="794" x2="33077" y2="1984"/>
                        <a14:backgroundMark x1="36538" y1="1190" x2="38462" y2="397"/>
                        <a14:backgroundMark x1="40000" y1="0" x2="40769" y2="0"/>
                        <a14:backgroundMark x1="64231" y1="794" x2="62705" y2="531"/>
                        <a14:backgroundMark x1="99615" y1="31349" x2="99615" y2="33333"/>
                        <a14:backgroundMark x1="98846" y1="35714" x2="98846" y2="34524"/>
                        <a14:backgroundMark x1="97960" y1="69686" x2="97692" y2="70238"/>
                        <a14:backgroundMark x1="98462" y1="68651" x2="98259" y2="69069"/>
                        <a14:backgroundMark x1="92692" y1="76587" x2="95000" y2="74603"/>
                        <a14:backgroundMark x1="95000" y1="72222" x2="95000" y2="72222"/>
                        <a14:backgroundMark x1="98401" y1="66638" x2="98846" y2="65873"/>
                        <a14:backgroundMark x1="97692" y1="67857" x2="98241" y2="66913"/>
                        <a14:backgroundMark x1="99231" y1="64683" x2="99615" y2="63095"/>
                        <a14:backgroundMark x1="769" y1="61508" x2="769" y2="61508"/>
                        <a14:backgroundMark x1="385" y1="59921" x2="385" y2="60317"/>
                        <a14:backgroundMark x1="63077" y1="99206" x2="64231" y2="98810"/>
                        <a14:backgroundMark x1="61923" y1="99206" x2="61923" y2="99206"/>
                        <a14:backgroundMark x1="99231" y1="61508" x2="99231" y2="61508"/>
                      </a14:backgroundRemoval>
                    </a14:imgEffect>
                  </a14:imgLayer>
                </a14:imgProps>
              </a:ext>
            </a:extLst>
          </a:blip>
          <a:stretch>
            <a:fillRect/>
          </a:stretch>
        </p:blipFill>
        <p:spPr>
          <a:xfrm>
            <a:off x="9841885" y="4533078"/>
            <a:ext cx="425133" cy="41205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9" name="Picture 98">
            <a:extLst>
              <a:ext uri="{FF2B5EF4-FFF2-40B4-BE49-F238E27FC236}">
                <a16:creationId xmlns:a16="http://schemas.microsoft.com/office/drawing/2014/main" id="{0CDC31F0-5BC3-54C8-1310-B3A0AAFF6B8B}"/>
              </a:ext>
            </a:extLst>
          </p:cNvPr>
          <p:cNvPicPr>
            <a:picLocks noChangeAspect="1"/>
          </p:cNvPicPr>
          <p:nvPr/>
        </p:nvPicPr>
        <p:blipFill>
          <a:blip r:embed="rId11"/>
          <a:stretch>
            <a:fillRect/>
          </a:stretch>
        </p:blipFill>
        <p:spPr>
          <a:xfrm>
            <a:off x="9375013" y="4536977"/>
            <a:ext cx="413918" cy="40425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0" name="Picture 99">
            <a:extLst>
              <a:ext uri="{FF2B5EF4-FFF2-40B4-BE49-F238E27FC236}">
                <a16:creationId xmlns:a16="http://schemas.microsoft.com/office/drawing/2014/main" id="{B0D7175B-EC6D-5393-B1FF-67C8DED33C5A}"/>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2390" b="98008" l="2335" r="97665">
                        <a14:foregroundMark x1="12451" y1="72908" x2="4669" y2="47012"/>
                        <a14:foregroundMark x1="4669" y1="47012" x2="14008" y2="20319"/>
                        <a14:foregroundMark x1="14008" y1="20319" x2="44358" y2="5976"/>
                        <a14:foregroundMark x1="44358" y1="5976" x2="76654" y2="15936"/>
                        <a14:foregroundMark x1="76654" y1="15936" x2="94942" y2="40637"/>
                        <a14:foregroundMark x1="94942" y1="40637" x2="89494" y2="69323"/>
                        <a14:foregroundMark x1="89494" y1="69323" x2="68093" y2="90438"/>
                        <a14:foregroundMark x1="68093" y1="90438" x2="39689" y2="95219"/>
                        <a14:foregroundMark x1="39689" y1="95219" x2="16732" y2="77689"/>
                        <a14:foregroundMark x1="16732" y1="77689" x2="7393" y2="56574"/>
                        <a14:foregroundMark x1="8171" y1="72908" x2="5447" y2="43426"/>
                        <a14:foregroundMark x1="5447" y1="43426" x2="6615" y2="41833"/>
                        <a14:foregroundMark x1="2335" y1="57769" x2="3502" y2="45020"/>
                        <a14:foregroundMark x1="4280" y1="42629" x2="7782" y2="33865"/>
                        <a14:foregroundMark x1="3891" y1="38645" x2="7004" y2="32669"/>
                        <a14:foregroundMark x1="5837" y1="33865" x2="10895" y2="25100"/>
                        <a14:foregroundMark x1="6615" y1="29482" x2="10117" y2="24303"/>
                        <a14:foregroundMark x1="7782" y1="25896" x2="3113" y2="34661"/>
                        <a14:foregroundMark x1="3891" y1="33068" x2="18677" y2="14343"/>
                        <a14:foregroundMark x1="10895" y1="21912" x2="18677" y2="14741"/>
                        <a14:foregroundMark x1="7782" y1="24303" x2="15564" y2="15936"/>
                        <a14:foregroundMark x1="15175" y1="15936" x2="29183" y2="7171"/>
                        <a14:foregroundMark x1="21012" y1="11554" x2="33747" y2="4441"/>
                        <a14:foregroundMark x1="37461" y1="4097" x2="37743" y2="3984"/>
                        <a14:foregroundMark x1="35923" y1="4713" x2="37149" y2="4222"/>
                        <a14:foregroundMark x1="34346" y1="5345" x2="34774" y2="5173"/>
                        <a14:foregroundMark x1="19844" y1="11155" x2="34154" y2="5422"/>
                        <a14:foregroundMark x1="37228" y1="3723" x2="38911" y2="3187"/>
                        <a14:foregroundMark x1="36262" y1="4031" x2="36903" y2="3827"/>
                        <a14:foregroundMark x1="34088" y1="4723" x2="35175" y2="4377"/>
                        <a14:foregroundMark x1="21401" y1="8765" x2="33890" y2="4786"/>
                        <a14:foregroundMark x1="31128" y1="5179" x2="26459" y2="7171"/>
                        <a14:foregroundMark x1="15953" y1="16733" x2="9339" y2="23506"/>
                        <a14:foregroundMark x1="6615" y1="26693" x2="19844" y2="10757"/>
                        <a14:foregroundMark x1="15175" y1="15936" x2="5058" y2="27490"/>
                        <a14:foregroundMark x1="6226" y1="25498" x2="26848" y2="7968"/>
                        <a14:foregroundMark x1="17510" y1="83665" x2="10506" y2="72510"/>
                        <a14:foregroundMark x1="9728" y1="72510" x2="14008" y2="78884"/>
                        <a14:foregroundMark x1="14008" y1="81673" x2="9339" y2="72112"/>
                        <a14:foregroundMark x1="10895" y1="79283" x2="8171" y2="72510"/>
                        <a14:foregroundMark x1="8949" y1="74502" x2="5837" y2="67729"/>
                        <a14:foregroundMark x1="7004" y1="71315" x2="4669" y2="64940"/>
                        <a14:foregroundMark x1="4669" y1="66932" x2="8171" y2="73705"/>
                        <a14:foregroundMark x1="8171" y1="72112" x2="8171" y2="76494"/>
                        <a14:foregroundMark x1="5447" y1="69323" x2="5837" y2="72510"/>
                        <a14:foregroundMark x1="12451" y1="82072" x2="15564" y2="83665"/>
                        <a14:foregroundMark x1="15175" y1="83267" x2="17899" y2="85259"/>
                        <a14:foregroundMark x1="16342" y1="84861" x2="16732" y2="86454"/>
                        <a14:foregroundMark x1="17899" y1="86853" x2="21790" y2="88845"/>
                        <a14:foregroundMark x1="20623" y1="89641" x2="22957" y2="91633"/>
                        <a14:foregroundMark x1="23735" y1="91235" x2="28405" y2="92829"/>
                        <a14:foregroundMark x1="25292" y1="92032" x2="29572" y2="94024"/>
                        <a14:foregroundMark x1="32572" y1="95267" x2="33463" y2="95618"/>
                        <a14:foregroundMark x1="28405" y1="93625" x2="28965" y2="93846"/>
                        <a14:foregroundMark x1="35438" y1="96026" x2="41245" y2="98008"/>
                        <a14:foregroundMark x1="34241" y1="95618" x2="34475" y2="95698"/>
                        <a14:foregroundMark x1="65483" y1="94962" x2="65759" y2="94821"/>
                        <a14:foregroundMark x1="61089" y1="97211" x2="63926" y2="95759"/>
                        <a14:foregroundMark x1="66291" y1="95879" x2="67785" y2="95408"/>
                        <a14:foregroundMark x1="70428" y1="93625" x2="73930" y2="92032"/>
                        <a14:foregroundMark x1="71984" y1="93625" x2="76265" y2="90040"/>
                        <a14:foregroundMark x1="75486" y1="92829" x2="80545" y2="88845"/>
                        <a14:foregroundMark x1="80156" y1="88845" x2="85992" y2="82470"/>
                        <a14:foregroundMark x1="85603" y1="83665" x2="89105" y2="79681"/>
                        <a14:foregroundMark x1="88716" y1="80478" x2="92996" y2="73307"/>
                        <a14:foregroundMark x1="92218" y1="75697" x2="94553" y2="68127"/>
                        <a14:foregroundMark x1="95510" y1="65339" x2="98054" y2="58566"/>
                        <a14:foregroundMark x1="94163" y1="68924" x2="95510" y2="65339"/>
                        <a14:foregroundMark x1="94148" y1="31474" x2="87938" y2="23904"/>
                        <a14:foregroundMark x1="96109" y1="33865" x2="94801" y2="32271"/>
                        <a14:foregroundMark x1="83658" y1="18327" x2="76654" y2="13147"/>
                        <a14:foregroundMark x1="60311" y1="6375" x2="75097" y2="10359"/>
                        <a14:foregroundMark x1="69261" y1="6375" x2="80156" y2="10757"/>
                        <a14:foregroundMark x1="79767" y1="12351" x2="89883" y2="19920"/>
                        <a14:foregroundMark x1="90272" y1="21912" x2="94553" y2="29482"/>
                        <a14:foregroundMark x1="76654" y1="9562" x2="72374" y2="5976"/>
                        <a14:foregroundMark x1="76265" y1="8765" x2="85214" y2="13944"/>
                        <a14:foregroundMark x1="78599" y1="9960" x2="72763" y2="6773"/>
                        <a14:foregroundMark x1="71240" y1="5172" x2="77043" y2="7968"/>
                        <a14:foregroundMark x1="47471" y1="90040" x2="55253" y2="85259"/>
                        <a14:foregroundMark x1="61089" y1="88845" x2="62646" y2="88446"/>
                        <a14:foregroundMark x1="65759" y1="3187" x2="62646" y2="2789"/>
                        <a14:foregroundMark x1="63035" y1="2390" x2="61868" y2="2390"/>
                        <a14:foregroundMark x1="36576" y1="2390" x2="35409" y2="2789"/>
                        <a14:foregroundMark x1="33074" y1="3984" x2="32685" y2="3984"/>
                        <a14:foregroundMark x1="3891" y1="64940" x2="3502" y2="63347"/>
                        <a14:foregroundMark x1="2724" y1="63745" x2="2335" y2="62948"/>
                        <a14:foregroundMark x1="2724" y1="65339" x2="3891" y2="67729"/>
                        <a14:foregroundMark x1="4280" y1="67729" x2="5058" y2="69323"/>
                        <a14:foregroundMark x1="94553" y1="70916" x2="94942" y2="69721"/>
                        <a14:backgroundMark x1="0" y1="33068" x2="778" y2="30279"/>
                        <a14:backgroundMark x1="302" y1="66488" x2="0" y2="64940"/>
                        <a14:backgroundMark x1="99611" y1="66932" x2="99611" y2="66534"/>
                        <a14:backgroundMark x1="68872" y1="98805" x2="67315" y2="99602"/>
                        <a14:backgroundMark x1="32296" y1="99203" x2="33463" y2="99203"/>
                        <a14:backgroundMark x1="389" y1="64143" x2="389" y2="61355"/>
                        <a14:backgroundMark x1="99611" y1="31474" x2="99611" y2="32271"/>
                        <a14:backgroundMark x1="69261" y1="797" x2="68093" y2="0"/>
                        <a14:backgroundMark x1="32296" y1="398" x2="31907" y2="0"/>
                        <a14:backgroundMark x1="33330" y1="131" x2="33074" y2="0"/>
                        <a14:backgroundMark x1="66148" y1="0" x2="66148" y2="0"/>
                        <a14:backgroundMark x1="64591" y1="398" x2="64202" y2="398"/>
                        <a14:backgroundMark x1="37743" y1="398" x2="38521" y2="398"/>
                        <a14:backgroundMark x1="35019" y1="99203" x2="32296" y2="99203"/>
                        <a14:backgroundMark x1="65370" y1="99602" x2="68482" y2="99203"/>
                        <a14:backgroundMark x1="98833" y1="65339" x2="98833" y2="65339"/>
                      </a14:backgroundRemoval>
                    </a14:imgEffect>
                  </a14:imgLayer>
                </a14:imgProps>
              </a:ext>
            </a:extLst>
          </a:blip>
          <a:stretch>
            <a:fillRect/>
          </a:stretch>
        </p:blipFill>
        <p:spPr>
          <a:xfrm>
            <a:off x="10316972" y="4540399"/>
            <a:ext cx="425133" cy="41963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1" name="Rectangle 100">
            <a:extLst>
              <a:ext uri="{FF2B5EF4-FFF2-40B4-BE49-F238E27FC236}">
                <a16:creationId xmlns:a16="http://schemas.microsoft.com/office/drawing/2014/main" id="{9153190B-3776-7020-868F-218167011C1B}"/>
              </a:ext>
            </a:extLst>
          </p:cNvPr>
          <p:cNvSpPr/>
          <p:nvPr/>
        </p:nvSpPr>
        <p:spPr>
          <a:xfrm>
            <a:off x="8740905" y="3469117"/>
            <a:ext cx="332142" cy="369332"/>
          </a:xfrm>
          <a:prstGeom prst="rect">
            <a:avLst/>
          </a:prstGeom>
          <a:noFill/>
        </p:spPr>
        <p:txBody>
          <a:bodyPr wrap="none" lIns="91440" tIns="45720" rIns="91440" bIns="45720">
            <a:spAutoFit/>
          </a:bodyPr>
          <a:lstStyle/>
          <a:p>
            <a:r>
              <a:rPr lang="en-US"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G</a:t>
            </a:r>
          </a:p>
        </p:txBody>
      </p:sp>
      <p:sp>
        <p:nvSpPr>
          <p:cNvPr id="102" name="TextBox 101">
            <a:extLst>
              <a:ext uri="{FF2B5EF4-FFF2-40B4-BE49-F238E27FC236}">
                <a16:creationId xmlns:a16="http://schemas.microsoft.com/office/drawing/2014/main" id="{E930F747-45CF-9177-52F6-7B1A02F12260}"/>
              </a:ext>
            </a:extLst>
          </p:cNvPr>
          <p:cNvSpPr txBox="1"/>
          <p:nvPr/>
        </p:nvSpPr>
        <p:spPr>
          <a:xfrm>
            <a:off x="8747519" y="3723494"/>
            <a:ext cx="2612819" cy="246221"/>
          </a:xfrm>
          <a:prstGeom prst="rect">
            <a:avLst/>
          </a:prstGeom>
          <a:noFill/>
        </p:spPr>
        <p:txBody>
          <a:bodyPr wrap="square" rtlCol="0">
            <a:spAutoFit/>
          </a:bodyPr>
          <a:lstStyle/>
          <a:p>
            <a:r>
              <a:rPr lang="en-US" sz="1000" dirty="0"/>
              <a:t>Versatile</a:t>
            </a:r>
          </a:p>
        </p:txBody>
      </p:sp>
      <p:cxnSp>
        <p:nvCxnSpPr>
          <p:cNvPr id="103" name="Straight Connector 102">
            <a:extLst>
              <a:ext uri="{FF2B5EF4-FFF2-40B4-BE49-F238E27FC236}">
                <a16:creationId xmlns:a16="http://schemas.microsoft.com/office/drawing/2014/main" id="{635EB024-15E9-0BA9-92E3-29AEB84DA5FE}"/>
              </a:ext>
            </a:extLst>
          </p:cNvPr>
          <p:cNvCxnSpPr>
            <a:cxnSpLocks/>
          </p:cNvCxnSpPr>
          <p:nvPr/>
        </p:nvCxnSpPr>
        <p:spPr>
          <a:xfrm>
            <a:off x="8759774" y="3580037"/>
            <a:ext cx="0" cy="583394"/>
          </a:xfrm>
          <a:prstGeom prst="line">
            <a:avLst/>
          </a:prstGeom>
        </p:spPr>
        <p:style>
          <a:lnRef idx="3">
            <a:schemeClr val="accent4"/>
          </a:lnRef>
          <a:fillRef idx="0">
            <a:schemeClr val="accent4"/>
          </a:fillRef>
          <a:effectRef idx="2">
            <a:schemeClr val="accent4"/>
          </a:effectRef>
          <a:fontRef idx="minor">
            <a:schemeClr val="tx1"/>
          </a:fontRef>
        </p:style>
      </p:cxnSp>
      <p:pic>
        <p:nvPicPr>
          <p:cNvPr id="104" name="Picture 103">
            <a:extLst>
              <a:ext uri="{FF2B5EF4-FFF2-40B4-BE49-F238E27FC236}">
                <a16:creationId xmlns:a16="http://schemas.microsoft.com/office/drawing/2014/main" id="{1F0A0F7B-F1B3-CB1B-A804-3A1B9CB0C1B4}"/>
              </a:ext>
            </a:extLst>
          </p:cNvPr>
          <p:cNvPicPr>
            <a:picLocks noChangeAspect="1"/>
          </p:cNvPicPr>
          <p:nvPr/>
        </p:nvPicPr>
        <p:blipFill>
          <a:blip r:embed="rId2"/>
          <a:stretch>
            <a:fillRect/>
          </a:stretch>
        </p:blipFill>
        <p:spPr>
          <a:xfrm>
            <a:off x="7030689" y="5200269"/>
            <a:ext cx="5000267" cy="1640359"/>
          </a:xfrm>
          <a:prstGeom prst="rect">
            <a:avLst/>
          </a:prstGeom>
        </p:spPr>
      </p:pic>
      <p:sp>
        <p:nvSpPr>
          <p:cNvPr id="105" name="Rectangle 104">
            <a:extLst>
              <a:ext uri="{FF2B5EF4-FFF2-40B4-BE49-F238E27FC236}">
                <a16:creationId xmlns:a16="http://schemas.microsoft.com/office/drawing/2014/main" id="{73584A42-DD8E-223A-DA27-2B1ABB84FB71}"/>
              </a:ext>
            </a:extLst>
          </p:cNvPr>
          <p:cNvSpPr/>
          <p:nvPr/>
        </p:nvSpPr>
        <p:spPr>
          <a:xfrm>
            <a:off x="8783335" y="6053406"/>
            <a:ext cx="3173356" cy="7186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DA7726DA-B1A2-081F-CD20-6924DAC38CE1}"/>
              </a:ext>
            </a:extLst>
          </p:cNvPr>
          <p:cNvSpPr/>
          <p:nvPr/>
        </p:nvSpPr>
        <p:spPr>
          <a:xfrm>
            <a:off x="8726745" y="5280479"/>
            <a:ext cx="3229946" cy="7312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A5B80052-BA29-EE5A-287E-576BDC7A4292}"/>
              </a:ext>
            </a:extLst>
          </p:cNvPr>
          <p:cNvSpPr/>
          <p:nvPr/>
        </p:nvSpPr>
        <p:spPr>
          <a:xfrm>
            <a:off x="7108233" y="5280479"/>
            <a:ext cx="1618512" cy="14915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8" name="Picture 107">
            <a:extLst>
              <a:ext uri="{FF2B5EF4-FFF2-40B4-BE49-F238E27FC236}">
                <a16:creationId xmlns:a16="http://schemas.microsoft.com/office/drawing/2014/main" id="{09165EC7-50F6-6D85-22B4-7617F08A107F}"/>
              </a:ext>
            </a:extLst>
          </p:cNvPr>
          <p:cNvPicPr>
            <a:picLocks noChangeAspect="1"/>
          </p:cNvPicPr>
          <p:nvPr/>
        </p:nvPicPr>
        <p:blipFill>
          <a:blip r:embed="rId5"/>
          <a:stretch>
            <a:fillRect/>
          </a:stretch>
        </p:blipFill>
        <p:spPr>
          <a:xfrm>
            <a:off x="8784154" y="6139249"/>
            <a:ext cx="573862" cy="573862"/>
          </a:xfrm>
          <a:prstGeom prst="rect">
            <a:avLst/>
          </a:prstGeom>
        </p:spPr>
      </p:pic>
      <p:sp>
        <p:nvSpPr>
          <p:cNvPr id="109" name="TextBox 108">
            <a:extLst>
              <a:ext uri="{FF2B5EF4-FFF2-40B4-BE49-F238E27FC236}">
                <a16:creationId xmlns:a16="http://schemas.microsoft.com/office/drawing/2014/main" id="{2495E641-5783-0399-E767-7D36D2ACEB3B}"/>
              </a:ext>
            </a:extLst>
          </p:cNvPr>
          <p:cNvSpPr txBox="1"/>
          <p:nvPr/>
        </p:nvSpPr>
        <p:spPr>
          <a:xfrm>
            <a:off x="10758610" y="6124186"/>
            <a:ext cx="854852" cy="577081"/>
          </a:xfrm>
          <a:prstGeom prst="rect">
            <a:avLst/>
          </a:prstGeom>
          <a:noFill/>
        </p:spPr>
        <p:txBody>
          <a:bodyPr wrap="square" rtlCol="0">
            <a:spAutoFit/>
          </a:bodyPr>
          <a:lstStyle/>
          <a:p>
            <a:r>
              <a:rPr lang="en-US" sz="1050" b="1" u="sng" dirty="0">
                <a:solidFill>
                  <a:srgbClr val="001457"/>
                </a:solidFill>
              </a:rPr>
              <a:t>Digital Logic</a:t>
            </a:r>
          </a:p>
          <a:p>
            <a:r>
              <a:rPr lang="en-US" sz="1050" b="1" dirty="0">
                <a:solidFill>
                  <a:srgbClr val="001457"/>
                </a:solidFill>
              </a:rPr>
              <a:t>Physical</a:t>
            </a:r>
          </a:p>
          <a:p>
            <a:r>
              <a:rPr lang="en-US" sz="1050" b="1" dirty="0">
                <a:solidFill>
                  <a:srgbClr val="001457"/>
                </a:solidFill>
              </a:rPr>
              <a:t>Encryption</a:t>
            </a:r>
          </a:p>
        </p:txBody>
      </p:sp>
      <p:cxnSp>
        <p:nvCxnSpPr>
          <p:cNvPr id="110" name="Straight Connector 109">
            <a:extLst>
              <a:ext uri="{FF2B5EF4-FFF2-40B4-BE49-F238E27FC236}">
                <a16:creationId xmlns:a16="http://schemas.microsoft.com/office/drawing/2014/main" id="{A96E988B-BBB6-3CE9-27C8-337B6D7E1D15}"/>
              </a:ext>
            </a:extLst>
          </p:cNvPr>
          <p:cNvCxnSpPr>
            <a:cxnSpLocks/>
          </p:cNvCxnSpPr>
          <p:nvPr/>
        </p:nvCxnSpPr>
        <p:spPr>
          <a:xfrm>
            <a:off x="10796710" y="6124186"/>
            <a:ext cx="0" cy="577081"/>
          </a:xfrm>
          <a:prstGeom prst="line">
            <a:avLst/>
          </a:prstGeom>
          <a:ln>
            <a:solidFill>
              <a:srgbClr val="001457"/>
            </a:solidFill>
          </a:ln>
        </p:spPr>
        <p:style>
          <a:lnRef idx="3">
            <a:schemeClr val="accent4"/>
          </a:lnRef>
          <a:fillRef idx="0">
            <a:schemeClr val="accent4"/>
          </a:fillRef>
          <a:effectRef idx="2">
            <a:schemeClr val="accent4"/>
          </a:effectRef>
          <a:fontRef idx="minor">
            <a:schemeClr val="tx1"/>
          </a:fontRef>
        </p:style>
      </p:cxnSp>
      <p:pic>
        <p:nvPicPr>
          <p:cNvPr id="111" name="Picture 110">
            <a:extLst>
              <a:ext uri="{FF2B5EF4-FFF2-40B4-BE49-F238E27FC236}">
                <a16:creationId xmlns:a16="http://schemas.microsoft.com/office/drawing/2014/main" id="{B686CB50-385C-7B76-95E3-DCA658D5D637}"/>
              </a:ext>
            </a:extLst>
          </p:cNvPr>
          <p:cNvPicPr>
            <a:picLocks noChangeAspect="1"/>
          </p:cNvPicPr>
          <p:nvPr/>
        </p:nvPicPr>
        <p:blipFill>
          <a:blip r:embed="rId6"/>
          <a:stretch>
            <a:fillRect/>
          </a:stretch>
        </p:blipFill>
        <p:spPr>
          <a:xfrm>
            <a:off x="9365766" y="6091942"/>
            <a:ext cx="1213367" cy="204500"/>
          </a:xfrm>
          <a:prstGeom prst="rect">
            <a:avLst/>
          </a:prstGeom>
        </p:spPr>
      </p:pic>
      <p:pic>
        <p:nvPicPr>
          <p:cNvPr id="112" name="Picture 111">
            <a:extLst>
              <a:ext uri="{FF2B5EF4-FFF2-40B4-BE49-F238E27FC236}">
                <a16:creationId xmlns:a16="http://schemas.microsoft.com/office/drawing/2014/main" id="{894D71AC-1AE0-FB28-A99D-AB32208ADC30}"/>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397" b="98016" l="1154" r="98077">
                        <a14:foregroundMark x1="2957" y1="59921" x2="2308" y2="49206"/>
                        <a14:foregroundMark x1="3053" y1="61508" x2="2981" y2="60317"/>
                        <a14:foregroundMark x1="3077" y1="61905" x2="3053" y2="61508"/>
                        <a14:foregroundMark x1="3533" y1="39025" x2="6923" y2="30952"/>
                        <a14:foregroundMark x1="1923" y1="42857" x2="2638" y2="41153"/>
                        <a14:foregroundMark x1="7692" y1="28175" x2="19615" y2="17460"/>
                        <a14:foregroundMark x1="10000" y1="25000" x2="15000" y2="16667"/>
                        <a14:foregroundMark x1="4231" y1="32143" x2="7308" y2="25794"/>
                        <a14:foregroundMark x1="8077" y1="25397" x2="12308" y2="18651"/>
                        <a14:foregroundMark x1="11154" y1="20238" x2="21538" y2="11508"/>
                        <a14:foregroundMark x1="16538" y1="15476" x2="21923" y2="9524"/>
                        <a14:foregroundMark x1="25000" y1="9127" x2="34298" y2="5701"/>
                        <a14:foregroundMark x1="23077" y1="9127" x2="33966" y2="2929"/>
                        <a14:foregroundMark x1="39316" y1="2355" x2="45769" y2="397"/>
                        <a14:foregroundMark x1="37101" y1="3027" x2="38370" y2="2642"/>
                        <a14:foregroundMark x1="32692" y1="4365" x2="34734" y2="3745"/>
                        <a14:foregroundMark x1="45385" y1="2778" x2="55000" y2="3175"/>
                        <a14:foregroundMark x1="53077" y1="1984" x2="63599" y2="4858"/>
                        <a14:foregroundMark x1="67550" y1="5096" x2="73077" y2="7540"/>
                        <a14:foregroundMark x1="78077" y1="9921" x2="80000" y2="11508"/>
                        <a14:foregroundMark x1="74615" y1="7937" x2="77308" y2="10714"/>
                        <a14:foregroundMark x1="78077" y1="10714" x2="69615" y2="4365"/>
                        <a14:foregroundMark x1="76538" y1="9524" x2="87692" y2="18651"/>
                        <a14:foregroundMark x1="86154" y1="18254" x2="91538" y2="26587"/>
                        <a14:foregroundMark x1="88462" y1="20635" x2="93978" y2="31349"/>
                        <a14:foregroundMark x1="93074" y1="32815" x2="87308" y2="18651"/>
                        <a14:foregroundMark x1="95385" y1="38492" x2="93285" y2="33333"/>
                        <a14:foregroundMark x1="93858" y1="41991" x2="92308" y2="51587"/>
                        <a14:foregroundMark x1="95000" y1="34921" x2="94083" y2="40598"/>
                        <a14:foregroundMark x1="85385" y1="31349" x2="83077" y2="20635"/>
                        <a14:foregroundMark x1="80385" y1="19444" x2="78462" y2="34127"/>
                        <a14:foregroundMark x1="72692" y1="19444" x2="70385" y2="15476"/>
                        <a14:foregroundMark x1="74231" y1="16667" x2="81154" y2="46429"/>
                        <a14:foregroundMark x1="43726" y1="95185" x2="45000" y2="95635"/>
                        <a14:foregroundMark x1="30385" y1="90476" x2="38073" y2="93190"/>
                        <a14:foregroundMark x1="31923" y1="94048" x2="21923" y2="84127"/>
                        <a14:foregroundMark x1="18846" y1="86508" x2="11923" y2="75794"/>
                        <a14:foregroundMark x1="11923" y1="76587" x2="6538" y2="65079"/>
                        <a14:foregroundMark x1="5000" y1="63095" x2="8462" y2="75794"/>
                        <a14:foregroundMark x1="10769" y1="79762" x2="6923" y2="68254"/>
                        <a14:foregroundMark x1="4615" y1="67460" x2="7308" y2="74603"/>
                        <a14:foregroundMark x1="18462" y1="85317" x2="24231" y2="89683"/>
                        <a14:foregroundMark x1="27308" y1="93254" x2="21538" y2="88492"/>
                        <a14:foregroundMark x1="19615" y1="87698" x2="25385" y2="90476"/>
                        <a14:foregroundMark x1="22692" y1="90476" x2="19615" y2="88492"/>
                        <a14:foregroundMark x1="21538" y1="89683" x2="27692" y2="92857"/>
                        <a14:foregroundMark x1="42573" y1="96988" x2="44615" y2="97222"/>
                        <a14:foregroundMark x1="32062" y1="95783" x2="35886" y2="96221"/>
                        <a14:foregroundMark x1="45385" y1="97222" x2="58462" y2="97619"/>
                        <a14:foregroundMark x1="60385" y1="96825" x2="66538" y2="93254"/>
                        <a14:foregroundMark x1="67250" y1="92914" x2="69231" y2="92460"/>
                        <a14:foregroundMark x1="62308" y1="94048" x2="66173" y2="93162"/>
                        <a14:foregroundMark x1="70146" y1="93120" x2="76538" y2="88095"/>
                        <a14:foregroundMark x1="72512" y1="92369" x2="78462" y2="88492"/>
                        <a14:foregroundMark x1="80000" y1="88492" x2="83846" y2="84921"/>
                        <a14:foregroundMark x1="81923" y1="86905" x2="90000" y2="77778"/>
                        <a14:foregroundMark x1="84615" y1="84524" x2="87692" y2="80952"/>
                        <a14:foregroundMark x1="81538" y1="87698" x2="73462" y2="92460"/>
                        <a14:foregroundMark x1="72850" y1="93260" x2="78846" y2="90476"/>
                        <a14:foregroundMark x1="90000" y1="78571" x2="91923" y2="72619"/>
                        <a14:foregroundMark x1="95204" y1="67093" x2="95385" y2="66270"/>
                        <a14:foregroundMark x1="94074" y1="72222" x2="94814" y2="68861"/>
                        <a14:foregroundMark x1="93558" y1="74565" x2="94074" y2="72222"/>
                        <a14:foregroundMark x1="96795" y1="61508" x2="97308" y2="59127"/>
                        <a14:foregroundMark x1="95556" y1="67261" x2="96795" y2="61508"/>
                        <a14:foregroundMark x1="95000" y1="69841" x2="95174" y2="69033"/>
                        <a14:foregroundMark x1="3077" y1="36508" x2="3077" y2="37698"/>
                        <a14:foregroundMark x1="3077" y1="38095" x2="4231" y2="34127"/>
                        <a14:foregroundMark x1="3462" y1="34524" x2="2308" y2="37698"/>
                        <a14:foregroundMark x1="97308" y1="39286" x2="95271" y2="33333"/>
                        <a14:foregroundMark x1="94506" y1="31349" x2="91538" y2="24206"/>
                        <a14:foregroundMark x1="96154" y1="35317" x2="95330" y2="33333"/>
                        <a14:foregroundMark x1="95116" y1="33333" x2="97692" y2="38095"/>
                        <a14:foregroundMark x1="88462" y1="21032" x2="94043" y2="31349"/>
                        <a14:foregroundMark x1="94615" y1="31349" x2="91154" y2="22619"/>
                        <a14:foregroundMark x1="98077" y1="40079" x2="95402" y2="33333"/>
                        <a14:foregroundMark x1="90385" y1="21429" x2="87692" y2="18254"/>
                        <a14:foregroundMark x1="95851" y1="33333" x2="96538" y2="35317"/>
                        <a14:foregroundMark x1="94615" y1="29762" x2="95164" y2="31349"/>
                        <a14:foregroundMark x1="96218" y1="31349" x2="96154" y2="30952"/>
                        <a14:foregroundMark x1="96923" y1="35714" x2="96539" y2="33333"/>
                        <a14:foregroundMark x1="67692" y1="4365" x2="65631" y2="3302"/>
                        <a14:foregroundMark x1="37692" y1="97619" x2="39231" y2="97619"/>
                        <a14:foregroundMark x1="40000" y1="98016" x2="41538" y2="98016"/>
                        <a14:foregroundMark x1="70769" y1="94841" x2="71538" y2="94048"/>
                        <a14:foregroundMark x1="62308" y1="97619" x2="64231" y2="97222"/>
                        <a14:foregroundMark x1="96538" y1="65079" x2="96538" y2="63492"/>
                        <a14:foregroundMark x1="97308" y1="63889" x2="97308" y2="63095"/>
                        <a14:foregroundMark x1="88077" y1="81349" x2="87308" y2="81746"/>
                        <a14:foregroundMark x1="86923" y1="82937" x2="86154" y2="83333"/>
                        <a14:foregroundMark x1="91538" y1="76587" x2="91923" y2="75794"/>
                        <a14:foregroundMark x1="63846" y1="2381" x2="60385" y2="2381"/>
                        <a14:foregroundMark x1="3462" y1="65476" x2="3077" y2="62698"/>
                        <a14:foregroundMark x1="2308" y1="61905" x2="1923" y2="58730"/>
                        <a14:foregroundMark x1="28846" y1="94048" x2="30385" y2="94444"/>
                        <a14:foregroundMark x1="35385" y1="96825" x2="36923" y2="96825"/>
                        <a14:foregroundMark x1="40769" y1="98016" x2="42692" y2="98016"/>
                        <a14:backgroundMark x1="1520" y1="33805" x2="1923" y2="32143"/>
                        <a14:backgroundMark x1="1154" y1="37698" x2="0" y2="39683"/>
                        <a14:backgroundMark x1="769" y1="66270" x2="769" y2="65873"/>
                        <a14:backgroundMark x1="769" y1="64683" x2="0" y2="63095"/>
                        <a14:backgroundMark x1="69834" y1="98191" x2="70385" y2="98016"/>
                        <a14:backgroundMark x1="65385" y1="99603" x2="69325" y2="98352"/>
                        <a14:backgroundMark x1="33846" y1="98413" x2="31154" y2="98810"/>
                        <a14:backgroundMark x1="38351" y1="99046" x2="39330" y2="99102"/>
                        <a14:backgroundMark x1="35648" y1="98891" x2="36864" y2="98961"/>
                        <a14:backgroundMark x1="99231" y1="38889" x2="99615" y2="40079"/>
                        <a14:backgroundMark x1="66538" y1="397" x2="70385" y2="794"/>
                        <a14:backgroundMark x1="35000" y1="794" x2="33077" y2="1984"/>
                        <a14:backgroundMark x1="36538" y1="1190" x2="38462" y2="397"/>
                        <a14:backgroundMark x1="40000" y1="0" x2="40769" y2="0"/>
                        <a14:backgroundMark x1="64231" y1="794" x2="62705" y2="531"/>
                        <a14:backgroundMark x1="99615" y1="31349" x2="99615" y2="33333"/>
                        <a14:backgroundMark x1="98846" y1="35714" x2="98846" y2="34524"/>
                        <a14:backgroundMark x1="97960" y1="69686" x2="97692" y2="70238"/>
                        <a14:backgroundMark x1="98462" y1="68651" x2="98259" y2="69069"/>
                        <a14:backgroundMark x1="92692" y1="76587" x2="95000" y2="74603"/>
                        <a14:backgroundMark x1="95000" y1="72222" x2="95000" y2="72222"/>
                        <a14:backgroundMark x1="98401" y1="66638" x2="98846" y2="65873"/>
                        <a14:backgroundMark x1="97692" y1="67857" x2="98241" y2="66913"/>
                        <a14:backgroundMark x1="99231" y1="64683" x2="99615" y2="63095"/>
                        <a14:backgroundMark x1="769" y1="61508" x2="769" y2="61508"/>
                        <a14:backgroundMark x1="385" y1="59921" x2="385" y2="60317"/>
                        <a14:backgroundMark x1="63077" y1="99206" x2="64231" y2="98810"/>
                        <a14:backgroundMark x1="61923" y1="99206" x2="61923" y2="99206"/>
                        <a14:backgroundMark x1="99231" y1="61508" x2="99231" y2="61508"/>
                      </a14:backgroundRemoval>
                    </a14:imgEffect>
                  </a14:imgLayer>
                </a14:imgProps>
              </a:ext>
            </a:extLst>
          </a:blip>
          <a:stretch>
            <a:fillRect/>
          </a:stretch>
        </p:blipFill>
        <p:spPr>
          <a:xfrm>
            <a:off x="9841885" y="6303495"/>
            <a:ext cx="425133" cy="41205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3" name="Picture 112">
            <a:extLst>
              <a:ext uri="{FF2B5EF4-FFF2-40B4-BE49-F238E27FC236}">
                <a16:creationId xmlns:a16="http://schemas.microsoft.com/office/drawing/2014/main" id="{1388963C-03A5-0866-B245-76D5397C93DC}"/>
              </a:ext>
            </a:extLst>
          </p:cNvPr>
          <p:cNvPicPr>
            <a:picLocks noChangeAspect="1"/>
          </p:cNvPicPr>
          <p:nvPr/>
        </p:nvPicPr>
        <p:blipFill>
          <a:blip r:embed="rId11"/>
          <a:stretch>
            <a:fillRect/>
          </a:stretch>
        </p:blipFill>
        <p:spPr>
          <a:xfrm>
            <a:off x="9375013" y="6307394"/>
            <a:ext cx="413918" cy="40425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4" name="Picture 113">
            <a:extLst>
              <a:ext uri="{FF2B5EF4-FFF2-40B4-BE49-F238E27FC236}">
                <a16:creationId xmlns:a16="http://schemas.microsoft.com/office/drawing/2014/main" id="{16682B1E-5BEB-D8F3-2F92-6DD870D23ED7}"/>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2390" b="98008" l="2335" r="97665">
                        <a14:foregroundMark x1="12451" y1="72908" x2="4669" y2="47012"/>
                        <a14:foregroundMark x1="4669" y1="47012" x2="14008" y2="20319"/>
                        <a14:foregroundMark x1="14008" y1="20319" x2="44358" y2="5976"/>
                        <a14:foregroundMark x1="44358" y1="5976" x2="76654" y2="15936"/>
                        <a14:foregroundMark x1="76654" y1="15936" x2="94942" y2="40637"/>
                        <a14:foregroundMark x1="94942" y1="40637" x2="89494" y2="69323"/>
                        <a14:foregroundMark x1="89494" y1="69323" x2="68093" y2="90438"/>
                        <a14:foregroundMark x1="68093" y1="90438" x2="39689" y2="95219"/>
                        <a14:foregroundMark x1="39689" y1="95219" x2="16732" y2="77689"/>
                        <a14:foregroundMark x1="16732" y1="77689" x2="7393" y2="56574"/>
                        <a14:foregroundMark x1="8171" y1="72908" x2="5447" y2="43426"/>
                        <a14:foregroundMark x1="5447" y1="43426" x2="6615" y2="41833"/>
                        <a14:foregroundMark x1="2335" y1="57769" x2="3502" y2="45020"/>
                        <a14:foregroundMark x1="4280" y1="42629" x2="7782" y2="33865"/>
                        <a14:foregroundMark x1="3891" y1="38645" x2="7004" y2="32669"/>
                        <a14:foregroundMark x1="5837" y1="33865" x2="10895" y2="25100"/>
                        <a14:foregroundMark x1="6615" y1="29482" x2="10117" y2="24303"/>
                        <a14:foregroundMark x1="7782" y1="25896" x2="3113" y2="34661"/>
                        <a14:foregroundMark x1="3891" y1="33068" x2="18677" y2="14343"/>
                        <a14:foregroundMark x1="10895" y1="21912" x2="18677" y2="14741"/>
                        <a14:foregroundMark x1="7782" y1="24303" x2="15564" y2="15936"/>
                        <a14:foregroundMark x1="15175" y1="15936" x2="29183" y2="7171"/>
                        <a14:foregroundMark x1="21012" y1="11554" x2="33747" y2="4441"/>
                        <a14:foregroundMark x1="37461" y1="4097" x2="37743" y2="3984"/>
                        <a14:foregroundMark x1="35923" y1="4713" x2="37149" y2="4222"/>
                        <a14:foregroundMark x1="34346" y1="5345" x2="34774" y2="5173"/>
                        <a14:foregroundMark x1="19844" y1="11155" x2="34154" y2="5422"/>
                        <a14:foregroundMark x1="37228" y1="3723" x2="38911" y2="3187"/>
                        <a14:foregroundMark x1="36262" y1="4031" x2="36903" y2="3827"/>
                        <a14:foregroundMark x1="34088" y1="4723" x2="35175" y2="4377"/>
                        <a14:foregroundMark x1="21401" y1="8765" x2="33890" y2="4786"/>
                        <a14:foregroundMark x1="31128" y1="5179" x2="26459" y2="7171"/>
                        <a14:foregroundMark x1="15953" y1="16733" x2="9339" y2="23506"/>
                        <a14:foregroundMark x1="6615" y1="26693" x2="19844" y2="10757"/>
                        <a14:foregroundMark x1="15175" y1="15936" x2="5058" y2="27490"/>
                        <a14:foregroundMark x1="6226" y1="25498" x2="26848" y2="7968"/>
                        <a14:foregroundMark x1="17510" y1="83665" x2="10506" y2="72510"/>
                        <a14:foregroundMark x1="9728" y1="72510" x2="14008" y2="78884"/>
                        <a14:foregroundMark x1="14008" y1="81673" x2="9339" y2="72112"/>
                        <a14:foregroundMark x1="10895" y1="79283" x2="8171" y2="72510"/>
                        <a14:foregroundMark x1="8949" y1="74502" x2="5837" y2="67729"/>
                        <a14:foregroundMark x1="7004" y1="71315" x2="4669" y2="64940"/>
                        <a14:foregroundMark x1="4669" y1="66932" x2="8171" y2="73705"/>
                        <a14:foregroundMark x1="8171" y1="72112" x2="8171" y2="76494"/>
                        <a14:foregroundMark x1="5447" y1="69323" x2="5837" y2="72510"/>
                        <a14:foregroundMark x1="12451" y1="82072" x2="15564" y2="83665"/>
                        <a14:foregroundMark x1="15175" y1="83267" x2="17899" y2="85259"/>
                        <a14:foregroundMark x1="16342" y1="84861" x2="16732" y2="86454"/>
                        <a14:foregroundMark x1="17899" y1="86853" x2="21790" y2="88845"/>
                        <a14:foregroundMark x1="20623" y1="89641" x2="22957" y2="91633"/>
                        <a14:foregroundMark x1="23735" y1="91235" x2="28405" y2="92829"/>
                        <a14:foregroundMark x1="25292" y1="92032" x2="29572" y2="94024"/>
                        <a14:foregroundMark x1="32572" y1="95267" x2="33463" y2="95618"/>
                        <a14:foregroundMark x1="28405" y1="93625" x2="28965" y2="93846"/>
                        <a14:foregroundMark x1="35438" y1="96026" x2="41245" y2="98008"/>
                        <a14:foregroundMark x1="34241" y1="95618" x2="34475" y2="95698"/>
                        <a14:foregroundMark x1="65483" y1="94962" x2="65759" y2="94821"/>
                        <a14:foregroundMark x1="61089" y1="97211" x2="63926" y2="95759"/>
                        <a14:foregroundMark x1="66291" y1="95879" x2="67785" y2="95408"/>
                        <a14:foregroundMark x1="70428" y1="93625" x2="73930" y2="92032"/>
                        <a14:foregroundMark x1="71984" y1="93625" x2="76265" y2="90040"/>
                        <a14:foregroundMark x1="75486" y1="92829" x2="80545" y2="88845"/>
                        <a14:foregroundMark x1="80156" y1="88845" x2="85992" y2="82470"/>
                        <a14:foregroundMark x1="85603" y1="83665" x2="89105" y2="79681"/>
                        <a14:foregroundMark x1="88716" y1="80478" x2="92996" y2="73307"/>
                        <a14:foregroundMark x1="92218" y1="75697" x2="94553" y2="68127"/>
                        <a14:foregroundMark x1="95510" y1="65339" x2="98054" y2="58566"/>
                        <a14:foregroundMark x1="94163" y1="68924" x2="95510" y2="65339"/>
                        <a14:foregroundMark x1="94148" y1="31474" x2="87938" y2="23904"/>
                        <a14:foregroundMark x1="96109" y1="33865" x2="94801" y2="32271"/>
                        <a14:foregroundMark x1="83658" y1="18327" x2="76654" y2="13147"/>
                        <a14:foregroundMark x1="60311" y1="6375" x2="75097" y2="10359"/>
                        <a14:foregroundMark x1="69261" y1="6375" x2="80156" y2="10757"/>
                        <a14:foregroundMark x1="79767" y1="12351" x2="89883" y2="19920"/>
                        <a14:foregroundMark x1="90272" y1="21912" x2="94553" y2="29482"/>
                        <a14:foregroundMark x1="76654" y1="9562" x2="72374" y2="5976"/>
                        <a14:foregroundMark x1="76265" y1="8765" x2="85214" y2="13944"/>
                        <a14:foregroundMark x1="78599" y1="9960" x2="72763" y2="6773"/>
                        <a14:foregroundMark x1="71240" y1="5172" x2="77043" y2="7968"/>
                        <a14:foregroundMark x1="47471" y1="90040" x2="55253" y2="85259"/>
                        <a14:foregroundMark x1="61089" y1="88845" x2="62646" y2="88446"/>
                        <a14:foregroundMark x1="65759" y1="3187" x2="62646" y2="2789"/>
                        <a14:foregroundMark x1="63035" y1="2390" x2="61868" y2="2390"/>
                        <a14:foregroundMark x1="36576" y1="2390" x2="35409" y2="2789"/>
                        <a14:foregroundMark x1="33074" y1="3984" x2="32685" y2="3984"/>
                        <a14:foregroundMark x1="3891" y1="64940" x2="3502" y2="63347"/>
                        <a14:foregroundMark x1="2724" y1="63745" x2="2335" y2="62948"/>
                        <a14:foregroundMark x1="2724" y1="65339" x2="3891" y2="67729"/>
                        <a14:foregroundMark x1="4280" y1="67729" x2="5058" y2="69323"/>
                        <a14:foregroundMark x1="94553" y1="70916" x2="94942" y2="69721"/>
                        <a14:backgroundMark x1="0" y1="33068" x2="778" y2="30279"/>
                        <a14:backgroundMark x1="302" y1="66488" x2="0" y2="64940"/>
                        <a14:backgroundMark x1="99611" y1="66932" x2="99611" y2="66534"/>
                        <a14:backgroundMark x1="68872" y1="98805" x2="67315" y2="99602"/>
                        <a14:backgroundMark x1="32296" y1="99203" x2="33463" y2="99203"/>
                        <a14:backgroundMark x1="389" y1="64143" x2="389" y2="61355"/>
                        <a14:backgroundMark x1="99611" y1="31474" x2="99611" y2="32271"/>
                        <a14:backgroundMark x1="69261" y1="797" x2="68093" y2="0"/>
                        <a14:backgroundMark x1="32296" y1="398" x2="31907" y2="0"/>
                        <a14:backgroundMark x1="33330" y1="131" x2="33074" y2="0"/>
                        <a14:backgroundMark x1="66148" y1="0" x2="66148" y2="0"/>
                        <a14:backgroundMark x1="64591" y1="398" x2="64202" y2="398"/>
                        <a14:backgroundMark x1="37743" y1="398" x2="38521" y2="398"/>
                        <a14:backgroundMark x1="35019" y1="99203" x2="32296" y2="99203"/>
                        <a14:backgroundMark x1="65370" y1="99602" x2="68482" y2="99203"/>
                        <a14:backgroundMark x1="98833" y1="65339" x2="98833" y2="65339"/>
                      </a14:backgroundRemoval>
                    </a14:imgEffect>
                  </a14:imgLayer>
                </a14:imgProps>
              </a:ext>
            </a:extLst>
          </a:blip>
          <a:stretch>
            <a:fillRect/>
          </a:stretch>
        </p:blipFill>
        <p:spPr>
          <a:xfrm>
            <a:off x="10316972" y="6310816"/>
            <a:ext cx="425133" cy="41963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5" name="Rectangle 114">
            <a:extLst>
              <a:ext uri="{FF2B5EF4-FFF2-40B4-BE49-F238E27FC236}">
                <a16:creationId xmlns:a16="http://schemas.microsoft.com/office/drawing/2014/main" id="{61CEAB29-C1EA-1CFA-C3B2-DBD3AD709B5E}"/>
              </a:ext>
            </a:extLst>
          </p:cNvPr>
          <p:cNvSpPr/>
          <p:nvPr/>
        </p:nvSpPr>
        <p:spPr>
          <a:xfrm>
            <a:off x="8740905" y="5239534"/>
            <a:ext cx="332142" cy="369332"/>
          </a:xfrm>
          <a:prstGeom prst="rect">
            <a:avLst/>
          </a:prstGeom>
          <a:noFill/>
        </p:spPr>
        <p:txBody>
          <a:bodyPr wrap="none" lIns="91440" tIns="45720" rIns="91440" bIns="45720">
            <a:spAutoFit/>
          </a:bodyPr>
          <a:lstStyle/>
          <a:p>
            <a:r>
              <a:rPr lang="en-US"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G</a:t>
            </a:r>
          </a:p>
        </p:txBody>
      </p:sp>
      <p:sp>
        <p:nvSpPr>
          <p:cNvPr id="116" name="TextBox 115">
            <a:extLst>
              <a:ext uri="{FF2B5EF4-FFF2-40B4-BE49-F238E27FC236}">
                <a16:creationId xmlns:a16="http://schemas.microsoft.com/office/drawing/2014/main" id="{840CE047-6715-0085-E838-B666959D8FBA}"/>
              </a:ext>
            </a:extLst>
          </p:cNvPr>
          <p:cNvSpPr txBox="1"/>
          <p:nvPr/>
        </p:nvSpPr>
        <p:spPr>
          <a:xfrm>
            <a:off x="8747519" y="5493911"/>
            <a:ext cx="2612819" cy="246221"/>
          </a:xfrm>
          <a:prstGeom prst="rect">
            <a:avLst/>
          </a:prstGeom>
          <a:noFill/>
        </p:spPr>
        <p:txBody>
          <a:bodyPr wrap="square" rtlCol="0">
            <a:spAutoFit/>
          </a:bodyPr>
          <a:lstStyle/>
          <a:p>
            <a:r>
              <a:rPr lang="en-US" sz="1000" dirty="0"/>
              <a:t>Versatile</a:t>
            </a:r>
          </a:p>
        </p:txBody>
      </p:sp>
      <p:cxnSp>
        <p:nvCxnSpPr>
          <p:cNvPr id="117" name="Straight Connector 116">
            <a:extLst>
              <a:ext uri="{FF2B5EF4-FFF2-40B4-BE49-F238E27FC236}">
                <a16:creationId xmlns:a16="http://schemas.microsoft.com/office/drawing/2014/main" id="{56AE3F79-933E-B3E5-463F-88F5B352035A}"/>
              </a:ext>
            </a:extLst>
          </p:cNvPr>
          <p:cNvCxnSpPr>
            <a:cxnSpLocks/>
          </p:cNvCxnSpPr>
          <p:nvPr/>
        </p:nvCxnSpPr>
        <p:spPr>
          <a:xfrm>
            <a:off x="8759774" y="5350454"/>
            <a:ext cx="0" cy="583394"/>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845301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57EE51-C919-AC2B-05E8-A2CDBEF00435}"/>
              </a:ext>
            </a:extLst>
          </p:cNvPr>
          <p:cNvPicPr>
            <a:picLocks noChangeAspect="1"/>
          </p:cNvPicPr>
          <p:nvPr/>
        </p:nvPicPr>
        <p:blipFill>
          <a:blip r:embed="rId2"/>
          <a:stretch>
            <a:fillRect/>
          </a:stretch>
        </p:blipFill>
        <p:spPr>
          <a:xfrm>
            <a:off x="183886" y="142517"/>
            <a:ext cx="4210050" cy="1381125"/>
          </a:xfrm>
          <a:prstGeom prst="rect">
            <a:avLst/>
          </a:prstGeom>
        </p:spPr>
      </p:pic>
      <p:sp>
        <p:nvSpPr>
          <p:cNvPr id="5" name="Rectangle 4">
            <a:extLst>
              <a:ext uri="{FF2B5EF4-FFF2-40B4-BE49-F238E27FC236}">
                <a16:creationId xmlns:a16="http://schemas.microsoft.com/office/drawing/2014/main" id="{0B31EE17-555B-74E9-CC28-51DFB11B8684}"/>
              </a:ext>
            </a:extLst>
          </p:cNvPr>
          <p:cNvSpPr/>
          <p:nvPr/>
        </p:nvSpPr>
        <p:spPr>
          <a:xfrm>
            <a:off x="1794249" y="950791"/>
            <a:ext cx="2493766" cy="4960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C119B42-4D47-01CC-D557-187E13AA389E}"/>
              </a:ext>
            </a:extLst>
          </p:cNvPr>
          <p:cNvSpPr/>
          <p:nvPr/>
        </p:nvSpPr>
        <p:spPr>
          <a:xfrm>
            <a:off x="1749098" y="229463"/>
            <a:ext cx="2538915" cy="6829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B7F3CB0-D252-85DF-3443-6031C2E54BB5}"/>
              </a:ext>
            </a:extLst>
          </p:cNvPr>
          <p:cNvSpPr/>
          <p:nvPr/>
        </p:nvSpPr>
        <p:spPr>
          <a:xfrm>
            <a:off x="281431" y="229463"/>
            <a:ext cx="1471748" cy="1217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BCD42643-F742-9AA1-25AA-A6AB29474E39}"/>
              </a:ext>
            </a:extLst>
          </p:cNvPr>
          <p:cNvPicPr>
            <a:picLocks noChangeAspect="1"/>
          </p:cNvPicPr>
          <p:nvPr/>
        </p:nvPicPr>
        <p:blipFill>
          <a:blip r:embed="rId3"/>
          <a:stretch>
            <a:fillRect/>
          </a:stretch>
        </p:blipFill>
        <p:spPr>
          <a:xfrm>
            <a:off x="284266" y="241472"/>
            <a:ext cx="1471748" cy="337208"/>
          </a:xfrm>
          <a:prstGeom prst="rect">
            <a:avLst/>
          </a:prstGeom>
        </p:spPr>
      </p:pic>
      <p:pic>
        <p:nvPicPr>
          <p:cNvPr id="16" name="Picture 15">
            <a:extLst>
              <a:ext uri="{FF2B5EF4-FFF2-40B4-BE49-F238E27FC236}">
                <a16:creationId xmlns:a16="http://schemas.microsoft.com/office/drawing/2014/main" id="{B6A2A3A6-4FE0-3601-42E9-88462847A01F}"/>
              </a:ext>
            </a:extLst>
          </p:cNvPr>
          <p:cNvPicPr>
            <a:picLocks noChangeAspect="1"/>
          </p:cNvPicPr>
          <p:nvPr/>
        </p:nvPicPr>
        <p:blipFill>
          <a:blip r:embed="rId4"/>
          <a:stretch>
            <a:fillRect/>
          </a:stretch>
        </p:blipFill>
        <p:spPr>
          <a:xfrm>
            <a:off x="355611" y="606345"/>
            <a:ext cx="1319858" cy="781708"/>
          </a:xfrm>
          <a:prstGeom prst="rect">
            <a:avLst/>
          </a:prstGeom>
        </p:spPr>
      </p:pic>
      <p:pic>
        <p:nvPicPr>
          <p:cNvPr id="65" name="Picture 64">
            <a:extLst>
              <a:ext uri="{FF2B5EF4-FFF2-40B4-BE49-F238E27FC236}">
                <a16:creationId xmlns:a16="http://schemas.microsoft.com/office/drawing/2014/main" id="{DC93CD88-7D01-9260-00A7-6925CFA34248}"/>
              </a:ext>
            </a:extLst>
          </p:cNvPr>
          <p:cNvPicPr>
            <a:picLocks noChangeAspect="1"/>
          </p:cNvPicPr>
          <p:nvPr/>
        </p:nvPicPr>
        <p:blipFill>
          <a:blip r:embed="rId5"/>
          <a:stretch>
            <a:fillRect/>
          </a:stretch>
        </p:blipFill>
        <p:spPr>
          <a:xfrm>
            <a:off x="1802340" y="960122"/>
            <a:ext cx="473418" cy="473418"/>
          </a:xfrm>
          <a:prstGeom prst="rect">
            <a:avLst/>
          </a:prstGeom>
        </p:spPr>
      </p:pic>
      <p:pic>
        <p:nvPicPr>
          <p:cNvPr id="63" name="Picture 62">
            <a:extLst>
              <a:ext uri="{FF2B5EF4-FFF2-40B4-BE49-F238E27FC236}">
                <a16:creationId xmlns:a16="http://schemas.microsoft.com/office/drawing/2014/main" id="{0BB03E92-78F9-DE95-94F9-6A86B3093073}"/>
              </a:ext>
            </a:extLst>
          </p:cNvPr>
          <p:cNvPicPr>
            <a:picLocks noChangeAspect="1"/>
          </p:cNvPicPr>
          <p:nvPr/>
        </p:nvPicPr>
        <p:blipFill>
          <a:blip r:embed="rId6"/>
          <a:stretch>
            <a:fillRect/>
          </a:stretch>
        </p:blipFill>
        <p:spPr>
          <a:xfrm>
            <a:off x="2274162" y="975517"/>
            <a:ext cx="847725" cy="142875"/>
          </a:xfrm>
          <a:prstGeom prst="rect">
            <a:avLst/>
          </a:prstGeom>
        </p:spPr>
      </p:pic>
      <p:pic>
        <p:nvPicPr>
          <p:cNvPr id="57" name="Picture 56">
            <a:extLst>
              <a:ext uri="{FF2B5EF4-FFF2-40B4-BE49-F238E27FC236}">
                <a16:creationId xmlns:a16="http://schemas.microsoft.com/office/drawing/2014/main" id="{F715221C-36CA-D5FD-86B4-751AD2779B18}"/>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397" b="98016" l="1154" r="98077">
                        <a14:foregroundMark x1="2957" y1="59921" x2="2308" y2="49206"/>
                        <a14:foregroundMark x1="3053" y1="61508" x2="2981" y2="60317"/>
                        <a14:foregroundMark x1="3077" y1="61905" x2="3053" y2="61508"/>
                        <a14:foregroundMark x1="3533" y1="39025" x2="6923" y2="30952"/>
                        <a14:foregroundMark x1="1923" y1="42857" x2="2638" y2="41153"/>
                        <a14:foregroundMark x1="7692" y1="28175" x2="19615" y2="17460"/>
                        <a14:foregroundMark x1="10000" y1="25000" x2="15000" y2="16667"/>
                        <a14:foregroundMark x1="4231" y1="32143" x2="7308" y2="25794"/>
                        <a14:foregroundMark x1="8077" y1="25397" x2="12308" y2="18651"/>
                        <a14:foregroundMark x1="11154" y1="20238" x2="21538" y2="11508"/>
                        <a14:foregroundMark x1="16538" y1="15476" x2="21923" y2="9524"/>
                        <a14:foregroundMark x1="25000" y1="9127" x2="34298" y2="5701"/>
                        <a14:foregroundMark x1="23077" y1="9127" x2="33966" y2="2929"/>
                        <a14:foregroundMark x1="39316" y1="2355" x2="45769" y2="397"/>
                        <a14:foregroundMark x1="37101" y1="3027" x2="38370" y2="2642"/>
                        <a14:foregroundMark x1="32692" y1="4365" x2="34734" y2="3745"/>
                        <a14:foregroundMark x1="45385" y1="2778" x2="55000" y2="3175"/>
                        <a14:foregroundMark x1="53077" y1="1984" x2="63599" y2="4858"/>
                        <a14:foregroundMark x1="67550" y1="5096" x2="73077" y2="7540"/>
                        <a14:foregroundMark x1="78077" y1="9921" x2="80000" y2="11508"/>
                        <a14:foregroundMark x1="74615" y1="7937" x2="77308" y2="10714"/>
                        <a14:foregroundMark x1="78077" y1="10714" x2="69615" y2="4365"/>
                        <a14:foregroundMark x1="76538" y1="9524" x2="87692" y2="18651"/>
                        <a14:foregroundMark x1="86154" y1="18254" x2="91538" y2="26587"/>
                        <a14:foregroundMark x1="88462" y1="20635" x2="93978" y2="31349"/>
                        <a14:foregroundMark x1="93074" y1="32815" x2="87308" y2="18651"/>
                        <a14:foregroundMark x1="95385" y1="38492" x2="93285" y2="33333"/>
                        <a14:foregroundMark x1="93858" y1="41991" x2="92308" y2="51587"/>
                        <a14:foregroundMark x1="95000" y1="34921" x2="94083" y2="40598"/>
                        <a14:foregroundMark x1="85385" y1="31349" x2="83077" y2="20635"/>
                        <a14:foregroundMark x1="80385" y1="19444" x2="78462" y2="34127"/>
                        <a14:foregroundMark x1="72692" y1="19444" x2="70385" y2="15476"/>
                        <a14:foregroundMark x1="74231" y1="16667" x2="81154" y2="46429"/>
                        <a14:foregroundMark x1="43726" y1="95185" x2="45000" y2="95635"/>
                        <a14:foregroundMark x1="30385" y1="90476" x2="38073" y2="93190"/>
                        <a14:foregroundMark x1="31923" y1="94048" x2="21923" y2="84127"/>
                        <a14:foregroundMark x1="18846" y1="86508" x2="11923" y2="75794"/>
                        <a14:foregroundMark x1="11923" y1="76587" x2="6538" y2="65079"/>
                        <a14:foregroundMark x1="5000" y1="63095" x2="8462" y2="75794"/>
                        <a14:foregroundMark x1="10769" y1="79762" x2="6923" y2="68254"/>
                        <a14:foregroundMark x1="4615" y1="67460" x2="7308" y2="74603"/>
                        <a14:foregroundMark x1="18462" y1="85317" x2="24231" y2="89683"/>
                        <a14:foregroundMark x1="27308" y1="93254" x2="21538" y2="88492"/>
                        <a14:foregroundMark x1="19615" y1="87698" x2="25385" y2="90476"/>
                        <a14:foregroundMark x1="22692" y1="90476" x2="19615" y2="88492"/>
                        <a14:foregroundMark x1="21538" y1="89683" x2="27692" y2="92857"/>
                        <a14:foregroundMark x1="42573" y1="96988" x2="44615" y2="97222"/>
                        <a14:foregroundMark x1="32062" y1="95783" x2="35886" y2="96221"/>
                        <a14:foregroundMark x1="45385" y1="97222" x2="58462" y2="97619"/>
                        <a14:foregroundMark x1="60385" y1="96825" x2="66538" y2="93254"/>
                        <a14:foregroundMark x1="67250" y1="92914" x2="69231" y2="92460"/>
                        <a14:foregroundMark x1="62308" y1="94048" x2="66173" y2="93162"/>
                        <a14:foregroundMark x1="70146" y1="93120" x2="76538" y2="88095"/>
                        <a14:foregroundMark x1="72512" y1="92369" x2="78462" y2="88492"/>
                        <a14:foregroundMark x1="80000" y1="88492" x2="83846" y2="84921"/>
                        <a14:foregroundMark x1="81923" y1="86905" x2="90000" y2="77778"/>
                        <a14:foregroundMark x1="84615" y1="84524" x2="87692" y2="80952"/>
                        <a14:foregroundMark x1="81538" y1="87698" x2="73462" y2="92460"/>
                        <a14:foregroundMark x1="72850" y1="93260" x2="78846" y2="90476"/>
                        <a14:foregroundMark x1="90000" y1="78571" x2="91923" y2="72619"/>
                        <a14:foregroundMark x1="95204" y1="67093" x2="95385" y2="66270"/>
                        <a14:foregroundMark x1="94074" y1="72222" x2="94814" y2="68861"/>
                        <a14:foregroundMark x1="93558" y1="74565" x2="94074" y2="72222"/>
                        <a14:foregroundMark x1="96795" y1="61508" x2="97308" y2="59127"/>
                        <a14:foregroundMark x1="95556" y1="67261" x2="96795" y2="61508"/>
                        <a14:foregroundMark x1="95000" y1="69841" x2="95174" y2="69033"/>
                        <a14:foregroundMark x1="3077" y1="36508" x2="3077" y2="37698"/>
                        <a14:foregroundMark x1="3077" y1="38095" x2="4231" y2="34127"/>
                        <a14:foregroundMark x1="3462" y1="34524" x2="2308" y2="37698"/>
                        <a14:foregroundMark x1="97308" y1="39286" x2="95271" y2="33333"/>
                        <a14:foregroundMark x1="94506" y1="31349" x2="91538" y2="24206"/>
                        <a14:foregroundMark x1="96154" y1="35317" x2="95330" y2="33333"/>
                        <a14:foregroundMark x1="95116" y1="33333" x2="97692" y2="38095"/>
                        <a14:foregroundMark x1="88462" y1="21032" x2="94043" y2="31349"/>
                        <a14:foregroundMark x1="94615" y1="31349" x2="91154" y2="22619"/>
                        <a14:foregroundMark x1="98077" y1="40079" x2="95402" y2="33333"/>
                        <a14:foregroundMark x1="90385" y1="21429" x2="87692" y2="18254"/>
                        <a14:foregroundMark x1="95851" y1="33333" x2="96538" y2="35317"/>
                        <a14:foregroundMark x1="94615" y1="29762" x2="95164" y2="31349"/>
                        <a14:foregroundMark x1="96218" y1="31349" x2="96154" y2="30952"/>
                        <a14:foregroundMark x1="96923" y1="35714" x2="96539" y2="33333"/>
                        <a14:foregroundMark x1="67692" y1="4365" x2="65631" y2="3302"/>
                        <a14:foregroundMark x1="37692" y1="97619" x2="39231" y2="97619"/>
                        <a14:foregroundMark x1="40000" y1="98016" x2="41538" y2="98016"/>
                        <a14:foregroundMark x1="70769" y1="94841" x2="71538" y2="94048"/>
                        <a14:foregroundMark x1="62308" y1="97619" x2="64231" y2="97222"/>
                        <a14:foregroundMark x1="96538" y1="65079" x2="96538" y2="63492"/>
                        <a14:foregroundMark x1="97308" y1="63889" x2="97308" y2="63095"/>
                        <a14:foregroundMark x1="88077" y1="81349" x2="87308" y2="81746"/>
                        <a14:foregroundMark x1="86923" y1="82937" x2="86154" y2="83333"/>
                        <a14:foregroundMark x1="91538" y1="76587" x2="91923" y2="75794"/>
                        <a14:foregroundMark x1="63846" y1="2381" x2="60385" y2="2381"/>
                        <a14:foregroundMark x1="3462" y1="65476" x2="3077" y2="62698"/>
                        <a14:foregroundMark x1="2308" y1="61905" x2="1923" y2="58730"/>
                        <a14:foregroundMark x1="28846" y1="94048" x2="30385" y2="94444"/>
                        <a14:foregroundMark x1="35385" y1="96825" x2="36923" y2="96825"/>
                        <a14:foregroundMark x1="40769" y1="98016" x2="42692" y2="98016"/>
                        <a14:backgroundMark x1="1520" y1="33805" x2="1923" y2="32143"/>
                        <a14:backgroundMark x1="1154" y1="37698" x2="0" y2="39683"/>
                        <a14:backgroundMark x1="769" y1="66270" x2="769" y2="65873"/>
                        <a14:backgroundMark x1="769" y1="64683" x2="0" y2="63095"/>
                        <a14:backgroundMark x1="69834" y1="98191" x2="70385" y2="98016"/>
                        <a14:backgroundMark x1="65385" y1="99603" x2="69325" y2="98352"/>
                        <a14:backgroundMark x1="33846" y1="98413" x2="31154" y2="98810"/>
                        <a14:backgroundMark x1="38351" y1="99046" x2="39330" y2="99102"/>
                        <a14:backgroundMark x1="35648" y1="98891" x2="36864" y2="98961"/>
                        <a14:backgroundMark x1="99231" y1="38889" x2="99615" y2="40079"/>
                        <a14:backgroundMark x1="66538" y1="397" x2="70385" y2="794"/>
                        <a14:backgroundMark x1="35000" y1="794" x2="33077" y2="1984"/>
                        <a14:backgroundMark x1="36538" y1="1190" x2="38462" y2="397"/>
                        <a14:backgroundMark x1="40000" y1="0" x2="40769" y2="0"/>
                        <a14:backgroundMark x1="64231" y1="794" x2="62705" y2="531"/>
                        <a14:backgroundMark x1="99615" y1="31349" x2="99615" y2="33333"/>
                        <a14:backgroundMark x1="98846" y1="35714" x2="98846" y2="34524"/>
                        <a14:backgroundMark x1="97960" y1="69686" x2="97692" y2="70238"/>
                        <a14:backgroundMark x1="98462" y1="68651" x2="98259" y2="69069"/>
                        <a14:backgroundMark x1="92692" y1="76587" x2="95000" y2="74603"/>
                        <a14:backgroundMark x1="95000" y1="72222" x2="95000" y2="72222"/>
                        <a14:backgroundMark x1="98401" y1="66638" x2="98846" y2="65873"/>
                        <a14:backgroundMark x1="97692" y1="67857" x2="98241" y2="66913"/>
                        <a14:backgroundMark x1="99231" y1="64683" x2="99615" y2="63095"/>
                        <a14:backgroundMark x1="769" y1="61508" x2="769" y2="61508"/>
                        <a14:backgroundMark x1="385" y1="59921" x2="385" y2="60317"/>
                        <a14:backgroundMark x1="63077" y1="99206" x2="64231" y2="98810"/>
                        <a14:backgroundMark x1="61923" y1="99206" x2="61923" y2="99206"/>
                        <a14:backgroundMark x1="99231" y1="61508" x2="99231" y2="61508"/>
                      </a14:backgroundRemoval>
                    </a14:imgEffect>
                  </a14:imgLayer>
                </a14:imgProps>
              </a:ext>
            </a:extLst>
          </a:blip>
          <a:stretch>
            <a:fillRect/>
          </a:stretch>
        </p:blipFill>
        <p:spPr>
          <a:xfrm>
            <a:off x="2293511" y="1115099"/>
            <a:ext cx="315658" cy="30594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6" name="Picture 65">
            <a:extLst>
              <a:ext uri="{FF2B5EF4-FFF2-40B4-BE49-F238E27FC236}">
                <a16:creationId xmlns:a16="http://schemas.microsoft.com/office/drawing/2014/main" id="{FAFF893D-6A66-4B33-E9A9-42289C8B7FF6}"/>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2390" b="98008" l="2335" r="97665">
                        <a14:foregroundMark x1="12451" y1="72908" x2="4669" y2="47012"/>
                        <a14:foregroundMark x1="4669" y1="47012" x2="14008" y2="20319"/>
                        <a14:foregroundMark x1="14008" y1="20319" x2="44358" y2="5976"/>
                        <a14:foregroundMark x1="44358" y1="5976" x2="76654" y2="15936"/>
                        <a14:foregroundMark x1="76654" y1="15936" x2="94942" y2="40637"/>
                        <a14:foregroundMark x1="94942" y1="40637" x2="89494" y2="69323"/>
                        <a14:foregroundMark x1="89494" y1="69323" x2="68093" y2="90438"/>
                        <a14:foregroundMark x1="68093" y1="90438" x2="39689" y2="95219"/>
                        <a14:foregroundMark x1="39689" y1="95219" x2="16732" y2="77689"/>
                        <a14:foregroundMark x1="16732" y1="77689" x2="7393" y2="56574"/>
                        <a14:foregroundMark x1="8171" y1="72908" x2="5447" y2="43426"/>
                        <a14:foregroundMark x1="5447" y1="43426" x2="6615" y2="41833"/>
                        <a14:foregroundMark x1="2335" y1="57769" x2="3502" y2="45020"/>
                        <a14:foregroundMark x1="4280" y1="42629" x2="7782" y2="33865"/>
                        <a14:foregroundMark x1="3891" y1="38645" x2="7004" y2="32669"/>
                        <a14:foregroundMark x1="5837" y1="33865" x2="10895" y2="25100"/>
                        <a14:foregroundMark x1="6615" y1="29482" x2="10117" y2="24303"/>
                        <a14:foregroundMark x1="7782" y1="25896" x2="3113" y2="34661"/>
                        <a14:foregroundMark x1="3891" y1="33068" x2="18677" y2="14343"/>
                        <a14:foregroundMark x1="10895" y1="21912" x2="18677" y2="14741"/>
                        <a14:foregroundMark x1="7782" y1="24303" x2="15564" y2="15936"/>
                        <a14:foregroundMark x1="15175" y1="15936" x2="29183" y2="7171"/>
                        <a14:foregroundMark x1="21012" y1="11554" x2="33747" y2="4441"/>
                        <a14:foregroundMark x1="37461" y1="4097" x2="37743" y2="3984"/>
                        <a14:foregroundMark x1="35923" y1="4713" x2="37149" y2="4222"/>
                        <a14:foregroundMark x1="34346" y1="5345" x2="34774" y2="5173"/>
                        <a14:foregroundMark x1="19844" y1="11155" x2="34154" y2="5422"/>
                        <a14:foregroundMark x1="37228" y1="3723" x2="38911" y2="3187"/>
                        <a14:foregroundMark x1="36262" y1="4031" x2="36903" y2="3827"/>
                        <a14:foregroundMark x1="34088" y1="4723" x2="35175" y2="4377"/>
                        <a14:foregroundMark x1="21401" y1="8765" x2="33890" y2="4786"/>
                        <a14:foregroundMark x1="31128" y1="5179" x2="26459" y2="7171"/>
                        <a14:foregroundMark x1="15953" y1="16733" x2="9339" y2="23506"/>
                        <a14:foregroundMark x1="6615" y1="26693" x2="19844" y2="10757"/>
                        <a14:foregroundMark x1="15175" y1="15936" x2="5058" y2="27490"/>
                        <a14:foregroundMark x1="6226" y1="25498" x2="26848" y2="7968"/>
                        <a14:foregroundMark x1="17510" y1="83665" x2="10506" y2="72510"/>
                        <a14:foregroundMark x1="9728" y1="72510" x2="14008" y2="78884"/>
                        <a14:foregroundMark x1="14008" y1="81673" x2="9339" y2="72112"/>
                        <a14:foregroundMark x1="10895" y1="79283" x2="8171" y2="72510"/>
                        <a14:foregroundMark x1="8949" y1="74502" x2="5837" y2="67729"/>
                        <a14:foregroundMark x1="7004" y1="71315" x2="4669" y2="64940"/>
                        <a14:foregroundMark x1="4669" y1="66932" x2="8171" y2="73705"/>
                        <a14:foregroundMark x1="8171" y1="72112" x2="8171" y2="76494"/>
                        <a14:foregroundMark x1="5447" y1="69323" x2="5837" y2="72510"/>
                        <a14:foregroundMark x1="12451" y1="82072" x2="15564" y2="83665"/>
                        <a14:foregroundMark x1="15175" y1="83267" x2="17899" y2="85259"/>
                        <a14:foregroundMark x1="16342" y1="84861" x2="16732" y2="86454"/>
                        <a14:foregroundMark x1="17899" y1="86853" x2="21790" y2="88845"/>
                        <a14:foregroundMark x1="20623" y1="89641" x2="22957" y2="91633"/>
                        <a14:foregroundMark x1="23735" y1="91235" x2="28405" y2="92829"/>
                        <a14:foregroundMark x1="25292" y1="92032" x2="29572" y2="94024"/>
                        <a14:foregroundMark x1="32572" y1="95267" x2="33463" y2="95618"/>
                        <a14:foregroundMark x1="28405" y1="93625" x2="28965" y2="93846"/>
                        <a14:foregroundMark x1="35438" y1="96026" x2="41245" y2="98008"/>
                        <a14:foregroundMark x1="34241" y1="95618" x2="34475" y2="95698"/>
                        <a14:foregroundMark x1="65483" y1="94962" x2="65759" y2="94821"/>
                        <a14:foregroundMark x1="61089" y1="97211" x2="63926" y2="95759"/>
                        <a14:foregroundMark x1="66291" y1="95879" x2="67785" y2="95408"/>
                        <a14:foregroundMark x1="70428" y1="93625" x2="73930" y2="92032"/>
                        <a14:foregroundMark x1="71984" y1="93625" x2="76265" y2="90040"/>
                        <a14:foregroundMark x1="75486" y1="92829" x2="80545" y2="88845"/>
                        <a14:foregroundMark x1="80156" y1="88845" x2="85992" y2="82470"/>
                        <a14:foregroundMark x1="85603" y1="83665" x2="89105" y2="79681"/>
                        <a14:foregroundMark x1="88716" y1="80478" x2="92996" y2="73307"/>
                        <a14:foregroundMark x1="92218" y1="75697" x2="94553" y2="68127"/>
                        <a14:foregroundMark x1="95510" y1="65339" x2="98054" y2="58566"/>
                        <a14:foregroundMark x1="94163" y1="68924" x2="95510" y2="65339"/>
                        <a14:foregroundMark x1="94148" y1="31474" x2="87938" y2="23904"/>
                        <a14:foregroundMark x1="96109" y1="33865" x2="94801" y2="32271"/>
                        <a14:foregroundMark x1="83658" y1="18327" x2="76654" y2="13147"/>
                        <a14:foregroundMark x1="60311" y1="6375" x2="75097" y2="10359"/>
                        <a14:foregroundMark x1="69261" y1="6375" x2="80156" y2="10757"/>
                        <a14:foregroundMark x1="79767" y1="12351" x2="89883" y2="19920"/>
                        <a14:foregroundMark x1="90272" y1="21912" x2="94553" y2="29482"/>
                        <a14:foregroundMark x1="76654" y1="9562" x2="72374" y2="5976"/>
                        <a14:foregroundMark x1="76265" y1="8765" x2="85214" y2="13944"/>
                        <a14:foregroundMark x1="78599" y1="9960" x2="72763" y2="6773"/>
                        <a14:foregroundMark x1="71240" y1="5172" x2="77043" y2="7968"/>
                        <a14:foregroundMark x1="47471" y1="90040" x2="55253" y2="85259"/>
                        <a14:foregroundMark x1="61089" y1="88845" x2="62646" y2="88446"/>
                        <a14:foregroundMark x1="65759" y1="3187" x2="62646" y2="2789"/>
                        <a14:foregroundMark x1="63035" y1="2390" x2="61868" y2="2390"/>
                        <a14:foregroundMark x1="36576" y1="2390" x2="35409" y2="2789"/>
                        <a14:foregroundMark x1="33074" y1="3984" x2="32685" y2="3984"/>
                        <a14:foregroundMark x1="3891" y1="64940" x2="3502" y2="63347"/>
                        <a14:foregroundMark x1="2724" y1="63745" x2="2335" y2="62948"/>
                        <a14:foregroundMark x1="2724" y1="65339" x2="3891" y2="67729"/>
                        <a14:foregroundMark x1="4280" y1="67729" x2="5058" y2="69323"/>
                        <a14:foregroundMark x1="94553" y1="70916" x2="94942" y2="69721"/>
                        <a14:backgroundMark x1="0" y1="33068" x2="778" y2="30279"/>
                        <a14:backgroundMark x1="302" y1="66488" x2="0" y2="64940"/>
                        <a14:backgroundMark x1="99611" y1="66932" x2="99611" y2="66534"/>
                        <a14:backgroundMark x1="68872" y1="98805" x2="67315" y2="99602"/>
                        <a14:backgroundMark x1="32296" y1="99203" x2="33463" y2="99203"/>
                        <a14:backgroundMark x1="389" y1="64143" x2="389" y2="61355"/>
                        <a14:backgroundMark x1="99611" y1="31474" x2="99611" y2="32271"/>
                        <a14:backgroundMark x1="69261" y1="797" x2="68093" y2="0"/>
                        <a14:backgroundMark x1="32296" y1="398" x2="31907" y2="0"/>
                        <a14:backgroundMark x1="33330" y1="131" x2="33074" y2="0"/>
                        <a14:backgroundMark x1="66148" y1="0" x2="66148" y2="0"/>
                        <a14:backgroundMark x1="64591" y1="398" x2="64202" y2="398"/>
                        <a14:backgroundMark x1="37743" y1="398" x2="38521" y2="398"/>
                        <a14:backgroundMark x1="35019" y1="99203" x2="32296" y2="99203"/>
                        <a14:backgroundMark x1="65370" y1="99602" x2="68482" y2="99203"/>
                        <a14:backgroundMark x1="98833" y1="65339" x2="98833" y2="65339"/>
                      </a14:backgroundRemoval>
                    </a14:imgEffect>
                  </a14:imgLayer>
                </a14:imgProps>
              </a:ext>
            </a:extLst>
          </a:blip>
          <a:stretch>
            <a:fillRect/>
          </a:stretch>
        </p:blipFill>
        <p:spPr>
          <a:xfrm>
            <a:off x="2647171" y="1115099"/>
            <a:ext cx="309951" cy="30594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7" name="Picture 66">
            <a:extLst>
              <a:ext uri="{FF2B5EF4-FFF2-40B4-BE49-F238E27FC236}">
                <a16:creationId xmlns:a16="http://schemas.microsoft.com/office/drawing/2014/main" id="{ADE37134-82A5-3265-BBB5-0E67FF6E3CA4}"/>
              </a:ext>
            </a:extLst>
          </p:cNvPr>
          <p:cNvPicPr>
            <a:picLocks noChangeAspect="1"/>
          </p:cNvPicPr>
          <p:nvPr/>
        </p:nvPicPr>
        <p:blipFill>
          <a:blip r:embed="rId11"/>
          <a:stretch>
            <a:fillRect/>
          </a:stretch>
        </p:blipFill>
        <p:spPr>
          <a:xfrm>
            <a:off x="3003693" y="1115839"/>
            <a:ext cx="309951" cy="30271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8" name="Rectangle 67">
            <a:extLst>
              <a:ext uri="{FF2B5EF4-FFF2-40B4-BE49-F238E27FC236}">
                <a16:creationId xmlns:a16="http://schemas.microsoft.com/office/drawing/2014/main" id="{6CB1451D-6FFE-E743-624D-D1A7D1164F18}"/>
              </a:ext>
            </a:extLst>
          </p:cNvPr>
          <p:cNvSpPr/>
          <p:nvPr/>
        </p:nvSpPr>
        <p:spPr>
          <a:xfrm>
            <a:off x="1756655" y="164879"/>
            <a:ext cx="2285434" cy="369332"/>
          </a:xfrm>
          <a:prstGeom prst="rect">
            <a:avLst/>
          </a:prstGeom>
          <a:noFill/>
        </p:spPr>
        <p:txBody>
          <a:bodyPr wrap="none" lIns="91440" tIns="45720" rIns="91440" bIns="45720">
            <a:spAutoFit/>
          </a:bodyPr>
          <a:lstStyle/>
          <a:p>
            <a:r>
              <a:rPr lang="en-US"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Google’s Titan-M Chip</a:t>
            </a:r>
          </a:p>
        </p:txBody>
      </p:sp>
      <p:cxnSp>
        <p:nvCxnSpPr>
          <p:cNvPr id="70" name="Straight Connector 69">
            <a:extLst>
              <a:ext uri="{FF2B5EF4-FFF2-40B4-BE49-F238E27FC236}">
                <a16:creationId xmlns:a16="http://schemas.microsoft.com/office/drawing/2014/main" id="{05CAEC07-3DB0-1948-0EE6-6A6E9CEFE700}"/>
              </a:ext>
            </a:extLst>
          </p:cNvPr>
          <p:cNvCxnSpPr>
            <a:cxnSpLocks/>
          </p:cNvCxnSpPr>
          <p:nvPr/>
        </p:nvCxnSpPr>
        <p:spPr>
          <a:xfrm>
            <a:off x="1784320" y="315562"/>
            <a:ext cx="0" cy="510745"/>
          </a:xfrm>
          <a:prstGeom prst="line">
            <a:avLst/>
          </a:prstGeom>
        </p:spPr>
        <p:style>
          <a:lnRef idx="3">
            <a:schemeClr val="accent4"/>
          </a:lnRef>
          <a:fillRef idx="0">
            <a:schemeClr val="accent4"/>
          </a:fillRef>
          <a:effectRef idx="2">
            <a:schemeClr val="accent4"/>
          </a:effectRef>
          <a:fontRef idx="minor">
            <a:schemeClr val="tx1"/>
          </a:fontRef>
        </p:style>
      </p:cxnSp>
      <p:sp>
        <p:nvSpPr>
          <p:cNvPr id="72" name="TextBox 71">
            <a:extLst>
              <a:ext uri="{FF2B5EF4-FFF2-40B4-BE49-F238E27FC236}">
                <a16:creationId xmlns:a16="http://schemas.microsoft.com/office/drawing/2014/main" id="{447D78B3-A5A6-E21A-C2BE-90F0D9ED59D3}"/>
              </a:ext>
            </a:extLst>
          </p:cNvPr>
          <p:cNvSpPr txBox="1"/>
          <p:nvPr/>
        </p:nvSpPr>
        <p:spPr>
          <a:xfrm>
            <a:off x="1775144" y="422621"/>
            <a:ext cx="2612819" cy="553998"/>
          </a:xfrm>
          <a:prstGeom prst="rect">
            <a:avLst/>
          </a:prstGeom>
          <a:noFill/>
        </p:spPr>
        <p:txBody>
          <a:bodyPr wrap="square" rtlCol="0">
            <a:spAutoFit/>
          </a:bodyPr>
          <a:lstStyle/>
          <a:p>
            <a:r>
              <a:rPr lang="en-US" sz="1000" dirty="0"/>
              <a:t>Versatile Architectural Approach Which Extends Cyber Security Compartmentalization.</a:t>
            </a:r>
          </a:p>
          <a:p>
            <a:r>
              <a:rPr lang="en-US" sz="1000" dirty="0"/>
              <a:t>THIS FINAL LINE IS REALLY LOW.</a:t>
            </a:r>
          </a:p>
        </p:txBody>
      </p:sp>
      <p:sp>
        <p:nvSpPr>
          <p:cNvPr id="73" name="TextBox 72">
            <a:extLst>
              <a:ext uri="{FF2B5EF4-FFF2-40B4-BE49-F238E27FC236}">
                <a16:creationId xmlns:a16="http://schemas.microsoft.com/office/drawing/2014/main" id="{A5A2E9E0-0C65-F4E4-E7D2-CCEF45444217}"/>
              </a:ext>
            </a:extLst>
          </p:cNvPr>
          <p:cNvSpPr txBox="1"/>
          <p:nvPr/>
        </p:nvSpPr>
        <p:spPr>
          <a:xfrm>
            <a:off x="3356403" y="914645"/>
            <a:ext cx="854852" cy="577081"/>
          </a:xfrm>
          <a:prstGeom prst="rect">
            <a:avLst/>
          </a:prstGeom>
          <a:noFill/>
        </p:spPr>
        <p:txBody>
          <a:bodyPr wrap="square" rtlCol="0">
            <a:spAutoFit/>
          </a:bodyPr>
          <a:lstStyle/>
          <a:p>
            <a:r>
              <a:rPr lang="en-US" sz="1050" b="1" u="sng" dirty="0">
                <a:solidFill>
                  <a:srgbClr val="001457"/>
                </a:solidFill>
              </a:rPr>
              <a:t>Digital Logic</a:t>
            </a:r>
          </a:p>
          <a:p>
            <a:r>
              <a:rPr lang="en-US" sz="1050" b="1" dirty="0">
                <a:solidFill>
                  <a:srgbClr val="001457"/>
                </a:solidFill>
              </a:rPr>
              <a:t>Physical</a:t>
            </a:r>
          </a:p>
          <a:p>
            <a:r>
              <a:rPr lang="en-US" sz="1050" b="1" dirty="0">
                <a:solidFill>
                  <a:srgbClr val="001457"/>
                </a:solidFill>
              </a:rPr>
              <a:t>Encryption</a:t>
            </a:r>
          </a:p>
        </p:txBody>
      </p:sp>
      <p:cxnSp>
        <p:nvCxnSpPr>
          <p:cNvPr id="74" name="Straight Connector 73">
            <a:extLst>
              <a:ext uri="{FF2B5EF4-FFF2-40B4-BE49-F238E27FC236}">
                <a16:creationId xmlns:a16="http://schemas.microsoft.com/office/drawing/2014/main" id="{2D3BB995-1650-EC4D-6553-C87CD9CD7BF2}"/>
              </a:ext>
            </a:extLst>
          </p:cNvPr>
          <p:cNvCxnSpPr>
            <a:cxnSpLocks/>
          </p:cNvCxnSpPr>
          <p:nvPr/>
        </p:nvCxnSpPr>
        <p:spPr>
          <a:xfrm>
            <a:off x="3393727" y="1028292"/>
            <a:ext cx="0" cy="341099"/>
          </a:xfrm>
          <a:prstGeom prst="line">
            <a:avLst/>
          </a:prstGeom>
          <a:ln>
            <a:solidFill>
              <a:srgbClr val="001457"/>
            </a:solidFill>
          </a:ln>
        </p:spPr>
        <p:style>
          <a:lnRef idx="3">
            <a:schemeClr val="accent4"/>
          </a:lnRef>
          <a:fillRef idx="0">
            <a:schemeClr val="accent4"/>
          </a:fillRef>
          <a:effectRef idx="2">
            <a:schemeClr val="accent4"/>
          </a:effectRef>
          <a:fontRef idx="minor">
            <a:schemeClr val="tx1"/>
          </a:fontRef>
        </p:style>
      </p:cxnSp>
      <p:pic>
        <p:nvPicPr>
          <p:cNvPr id="11" name="Picture 10">
            <a:extLst>
              <a:ext uri="{FF2B5EF4-FFF2-40B4-BE49-F238E27FC236}">
                <a16:creationId xmlns:a16="http://schemas.microsoft.com/office/drawing/2014/main" id="{97A91C2A-9FDA-55E9-C165-EB34AAC0659F}"/>
              </a:ext>
            </a:extLst>
          </p:cNvPr>
          <p:cNvPicPr>
            <a:picLocks noChangeAspect="1"/>
          </p:cNvPicPr>
          <p:nvPr/>
        </p:nvPicPr>
        <p:blipFill>
          <a:blip r:embed="rId2"/>
          <a:stretch>
            <a:fillRect/>
          </a:stretch>
        </p:blipFill>
        <p:spPr>
          <a:xfrm>
            <a:off x="157765" y="1659101"/>
            <a:ext cx="5000267" cy="1640359"/>
          </a:xfrm>
          <a:prstGeom prst="rect">
            <a:avLst/>
          </a:prstGeom>
        </p:spPr>
      </p:pic>
      <p:sp>
        <p:nvSpPr>
          <p:cNvPr id="13" name="Rectangle 12">
            <a:extLst>
              <a:ext uri="{FF2B5EF4-FFF2-40B4-BE49-F238E27FC236}">
                <a16:creationId xmlns:a16="http://schemas.microsoft.com/office/drawing/2014/main" id="{53918DB6-DB58-964F-F96B-F554048396F9}"/>
              </a:ext>
            </a:extLst>
          </p:cNvPr>
          <p:cNvSpPr/>
          <p:nvPr/>
        </p:nvSpPr>
        <p:spPr>
          <a:xfrm>
            <a:off x="1910411" y="2512238"/>
            <a:ext cx="3173356" cy="7186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A24284-8C2E-7F53-9BD1-894736CD4D62}"/>
              </a:ext>
            </a:extLst>
          </p:cNvPr>
          <p:cNvSpPr/>
          <p:nvPr/>
        </p:nvSpPr>
        <p:spPr>
          <a:xfrm>
            <a:off x="1853821" y="1739311"/>
            <a:ext cx="3229946" cy="7312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2D6C0AF-3909-B944-7458-4333E79A764B}"/>
              </a:ext>
            </a:extLst>
          </p:cNvPr>
          <p:cNvSpPr/>
          <p:nvPr/>
        </p:nvSpPr>
        <p:spPr>
          <a:xfrm>
            <a:off x="235309" y="1739311"/>
            <a:ext cx="1618512" cy="14915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4C7C4C62-74C3-0FCF-285A-E2FB8B6E6EC4}"/>
              </a:ext>
            </a:extLst>
          </p:cNvPr>
          <p:cNvPicPr>
            <a:picLocks noChangeAspect="1"/>
          </p:cNvPicPr>
          <p:nvPr/>
        </p:nvPicPr>
        <p:blipFill>
          <a:blip r:embed="rId5"/>
          <a:stretch>
            <a:fillRect/>
          </a:stretch>
        </p:blipFill>
        <p:spPr>
          <a:xfrm>
            <a:off x="1911230" y="2598081"/>
            <a:ext cx="573862" cy="573862"/>
          </a:xfrm>
          <a:prstGeom prst="rect">
            <a:avLst/>
          </a:prstGeom>
        </p:spPr>
      </p:pic>
      <p:sp>
        <p:nvSpPr>
          <p:cNvPr id="75" name="TextBox 74">
            <a:extLst>
              <a:ext uri="{FF2B5EF4-FFF2-40B4-BE49-F238E27FC236}">
                <a16:creationId xmlns:a16="http://schemas.microsoft.com/office/drawing/2014/main" id="{058ADEF9-FF27-0144-5D11-DDD2DFB515E9}"/>
              </a:ext>
            </a:extLst>
          </p:cNvPr>
          <p:cNvSpPr txBox="1"/>
          <p:nvPr/>
        </p:nvSpPr>
        <p:spPr>
          <a:xfrm>
            <a:off x="3885686" y="2583018"/>
            <a:ext cx="854852" cy="577081"/>
          </a:xfrm>
          <a:prstGeom prst="rect">
            <a:avLst/>
          </a:prstGeom>
          <a:noFill/>
        </p:spPr>
        <p:txBody>
          <a:bodyPr wrap="square" rtlCol="0">
            <a:spAutoFit/>
          </a:bodyPr>
          <a:lstStyle/>
          <a:p>
            <a:r>
              <a:rPr lang="en-US" sz="1050" b="1" u="sng" dirty="0">
                <a:solidFill>
                  <a:srgbClr val="001457"/>
                </a:solidFill>
              </a:rPr>
              <a:t>Digital Logic</a:t>
            </a:r>
          </a:p>
          <a:p>
            <a:r>
              <a:rPr lang="en-US" sz="1050" b="1" dirty="0">
                <a:solidFill>
                  <a:srgbClr val="001457"/>
                </a:solidFill>
              </a:rPr>
              <a:t>Physical</a:t>
            </a:r>
          </a:p>
          <a:p>
            <a:r>
              <a:rPr lang="en-US" sz="1050" b="1" dirty="0">
                <a:solidFill>
                  <a:srgbClr val="001457"/>
                </a:solidFill>
              </a:rPr>
              <a:t>Encryption</a:t>
            </a:r>
          </a:p>
        </p:txBody>
      </p:sp>
      <p:cxnSp>
        <p:nvCxnSpPr>
          <p:cNvPr id="76" name="Straight Connector 75">
            <a:extLst>
              <a:ext uri="{FF2B5EF4-FFF2-40B4-BE49-F238E27FC236}">
                <a16:creationId xmlns:a16="http://schemas.microsoft.com/office/drawing/2014/main" id="{2ED16D45-1742-911E-7152-4FCC2CD0896C}"/>
              </a:ext>
            </a:extLst>
          </p:cNvPr>
          <p:cNvCxnSpPr>
            <a:cxnSpLocks/>
          </p:cNvCxnSpPr>
          <p:nvPr/>
        </p:nvCxnSpPr>
        <p:spPr>
          <a:xfrm>
            <a:off x="3923786" y="2583018"/>
            <a:ext cx="0" cy="577081"/>
          </a:xfrm>
          <a:prstGeom prst="line">
            <a:avLst/>
          </a:prstGeom>
          <a:ln>
            <a:solidFill>
              <a:srgbClr val="001457"/>
            </a:solidFill>
          </a:ln>
        </p:spPr>
        <p:style>
          <a:lnRef idx="3">
            <a:schemeClr val="accent4"/>
          </a:lnRef>
          <a:fillRef idx="0">
            <a:schemeClr val="accent4"/>
          </a:fillRef>
          <a:effectRef idx="2">
            <a:schemeClr val="accent4"/>
          </a:effectRef>
          <a:fontRef idx="minor">
            <a:schemeClr val="tx1"/>
          </a:fontRef>
        </p:style>
      </p:cxnSp>
      <p:pic>
        <p:nvPicPr>
          <p:cNvPr id="78" name="Picture 77">
            <a:extLst>
              <a:ext uri="{FF2B5EF4-FFF2-40B4-BE49-F238E27FC236}">
                <a16:creationId xmlns:a16="http://schemas.microsoft.com/office/drawing/2014/main" id="{ACC68186-9BF6-5B24-8A8B-F8A5B4978BA1}"/>
              </a:ext>
            </a:extLst>
          </p:cNvPr>
          <p:cNvPicPr>
            <a:picLocks noChangeAspect="1"/>
          </p:cNvPicPr>
          <p:nvPr/>
        </p:nvPicPr>
        <p:blipFill>
          <a:blip r:embed="rId6"/>
          <a:stretch>
            <a:fillRect/>
          </a:stretch>
        </p:blipFill>
        <p:spPr>
          <a:xfrm>
            <a:off x="2492842" y="2550774"/>
            <a:ext cx="1213367" cy="204500"/>
          </a:xfrm>
          <a:prstGeom prst="rect">
            <a:avLst/>
          </a:prstGeom>
        </p:spPr>
      </p:pic>
      <p:pic>
        <p:nvPicPr>
          <p:cNvPr id="79" name="Picture 78">
            <a:extLst>
              <a:ext uri="{FF2B5EF4-FFF2-40B4-BE49-F238E27FC236}">
                <a16:creationId xmlns:a16="http://schemas.microsoft.com/office/drawing/2014/main" id="{C327DB18-F207-351E-08A9-B61BA42E03B9}"/>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397" b="98016" l="1154" r="98077">
                        <a14:foregroundMark x1="2957" y1="59921" x2="2308" y2="49206"/>
                        <a14:foregroundMark x1="3053" y1="61508" x2="2981" y2="60317"/>
                        <a14:foregroundMark x1="3077" y1="61905" x2="3053" y2="61508"/>
                        <a14:foregroundMark x1="3533" y1="39025" x2="6923" y2="30952"/>
                        <a14:foregroundMark x1="1923" y1="42857" x2="2638" y2="41153"/>
                        <a14:foregroundMark x1="7692" y1="28175" x2="19615" y2="17460"/>
                        <a14:foregroundMark x1="10000" y1="25000" x2="15000" y2="16667"/>
                        <a14:foregroundMark x1="4231" y1="32143" x2="7308" y2="25794"/>
                        <a14:foregroundMark x1="8077" y1="25397" x2="12308" y2="18651"/>
                        <a14:foregroundMark x1="11154" y1="20238" x2="21538" y2="11508"/>
                        <a14:foregroundMark x1="16538" y1="15476" x2="21923" y2="9524"/>
                        <a14:foregroundMark x1="25000" y1="9127" x2="34298" y2="5701"/>
                        <a14:foregroundMark x1="23077" y1="9127" x2="33966" y2="2929"/>
                        <a14:foregroundMark x1="39316" y1="2355" x2="45769" y2="397"/>
                        <a14:foregroundMark x1="37101" y1="3027" x2="38370" y2="2642"/>
                        <a14:foregroundMark x1="32692" y1="4365" x2="34734" y2="3745"/>
                        <a14:foregroundMark x1="45385" y1="2778" x2="55000" y2="3175"/>
                        <a14:foregroundMark x1="53077" y1="1984" x2="63599" y2="4858"/>
                        <a14:foregroundMark x1="67550" y1="5096" x2="73077" y2="7540"/>
                        <a14:foregroundMark x1="78077" y1="9921" x2="80000" y2="11508"/>
                        <a14:foregroundMark x1="74615" y1="7937" x2="77308" y2="10714"/>
                        <a14:foregroundMark x1="78077" y1="10714" x2="69615" y2="4365"/>
                        <a14:foregroundMark x1="76538" y1="9524" x2="87692" y2="18651"/>
                        <a14:foregroundMark x1="86154" y1="18254" x2="91538" y2="26587"/>
                        <a14:foregroundMark x1="88462" y1="20635" x2="93978" y2="31349"/>
                        <a14:foregroundMark x1="93074" y1="32815" x2="87308" y2="18651"/>
                        <a14:foregroundMark x1="95385" y1="38492" x2="93285" y2="33333"/>
                        <a14:foregroundMark x1="93858" y1="41991" x2="92308" y2="51587"/>
                        <a14:foregroundMark x1="95000" y1="34921" x2="94083" y2="40598"/>
                        <a14:foregroundMark x1="85385" y1="31349" x2="83077" y2="20635"/>
                        <a14:foregroundMark x1="80385" y1="19444" x2="78462" y2="34127"/>
                        <a14:foregroundMark x1="72692" y1="19444" x2="70385" y2="15476"/>
                        <a14:foregroundMark x1="74231" y1="16667" x2="81154" y2="46429"/>
                        <a14:foregroundMark x1="43726" y1="95185" x2="45000" y2="95635"/>
                        <a14:foregroundMark x1="30385" y1="90476" x2="38073" y2="93190"/>
                        <a14:foregroundMark x1="31923" y1="94048" x2="21923" y2="84127"/>
                        <a14:foregroundMark x1="18846" y1="86508" x2="11923" y2="75794"/>
                        <a14:foregroundMark x1="11923" y1="76587" x2="6538" y2="65079"/>
                        <a14:foregroundMark x1="5000" y1="63095" x2="8462" y2="75794"/>
                        <a14:foregroundMark x1="10769" y1="79762" x2="6923" y2="68254"/>
                        <a14:foregroundMark x1="4615" y1="67460" x2="7308" y2="74603"/>
                        <a14:foregroundMark x1="18462" y1="85317" x2="24231" y2="89683"/>
                        <a14:foregroundMark x1="27308" y1="93254" x2="21538" y2="88492"/>
                        <a14:foregroundMark x1="19615" y1="87698" x2="25385" y2="90476"/>
                        <a14:foregroundMark x1="22692" y1="90476" x2="19615" y2="88492"/>
                        <a14:foregroundMark x1="21538" y1="89683" x2="27692" y2="92857"/>
                        <a14:foregroundMark x1="42573" y1="96988" x2="44615" y2="97222"/>
                        <a14:foregroundMark x1="32062" y1="95783" x2="35886" y2="96221"/>
                        <a14:foregroundMark x1="45385" y1="97222" x2="58462" y2="97619"/>
                        <a14:foregroundMark x1="60385" y1="96825" x2="66538" y2="93254"/>
                        <a14:foregroundMark x1="67250" y1="92914" x2="69231" y2="92460"/>
                        <a14:foregroundMark x1="62308" y1="94048" x2="66173" y2="93162"/>
                        <a14:foregroundMark x1="70146" y1="93120" x2="76538" y2="88095"/>
                        <a14:foregroundMark x1="72512" y1="92369" x2="78462" y2="88492"/>
                        <a14:foregroundMark x1="80000" y1="88492" x2="83846" y2="84921"/>
                        <a14:foregroundMark x1="81923" y1="86905" x2="90000" y2="77778"/>
                        <a14:foregroundMark x1="84615" y1="84524" x2="87692" y2="80952"/>
                        <a14:foregroundMark x1="81538" y1="87698" x2="73462" y2="92460"/>
                        <a14:foregroundMark x1="72850" y1="93260" x2="78846" y2="90476"/>
                        <a14:foregroundMark x1="90000" y1="78571" x2="91923" y2="72619"/>
                        <a14:foregroundMark x1="95204" y1="67093" x2="95385" y2="66270"/>
                        <a14:foregroundMark x1="94074" y1="72222" x2="94814" y2="68861"/>
                        <a14:foregroundMark x1="93558" y1="74565" x2="94074" y2="72222"/>
                        <a14:foregroundMark x1="96795" y1="61508" x2="97308" y2="59127"/>
                        <a14:foregroundMark x1="95556" y1="67261" x2="96795" y2="61508"/>
                        <a14:foregroundMark x1="95000" y1="69841" x2="95174" y2="69033"/>
                        <a14:foregroundMark x1="3077" y1="36508" x2="3077" y2="37698"/>
                        <a14:foregroundMark x1="3077" y1="38095" x2="4231" y2="34127"/>
                        <a14:foregroundMark x1="3462" y1="34524" x2="2308" y2="37698"/>
                        <a14:foregroundMark x1="97308" y1="39286" x2="95271" y2="33333"/>
                        <a14:foregroundMark x1="94506" y1="31349" x2="91538" y2="24206"/>
                        <a14:foregroundMark x1="96154" y1="35317" x2="95330" y2="33333"/>
                        <a14:foregroundMark x1="95116" y1="33333" x2="97692" y2="38095"/>
                        <a14:foregroundMark x1="88462" y1="21032" x2="94043" y2="31349"/>
                        <a14:foregroundMark x1="94615" y1="31349" x2="91154" y2="22619"/>
                        <a14:foregroundMark x1="98077" y1="40079" x2="95402" y2="33333"/>
                        <a14:foregroundMark x1="90385" y1="21429" x2="87692" y2="18254"/>
                        <a14:foregroundMark x1="95851" y1="33333" x2="96538" y2="35317"/>
                        <a14:foregroundMark x1="94615" y1="29762" x2="95164" y2="31349"/>
                        <a14:foregroundMark x1="96218" y1="31349" x2="96154" y2="30952"/>
                        <a14:foregroundMark x1="96923" y1="35714" x2="96539" y2="33333"/>
                        <a14:foregroundMark x1="67692" y1="4365" x2="65631" y2="3302"/>
                        <a14:foregroundMark x1="37692" y1="97619" x2="39231" y2="97619"/>
                        <a14:foregroundMark x1="40000" y1="98016" x2="41538" y2="98016"/>
                        <a14:foregroundMark x1="70769" y1="94841" x2="71538" y2="94048"/>
                        <a14:foregroundMark x1="62308" y1="97619" x2="64231" y2="97222"/>
                        <a14:foregroundMark x1="96538" y1="65079" x2="96538" y2="63492"/>
                        <a14:foregroundMark x1="97308" y1="63889" x2="97308" y2="63095"/>
                        <a14:foregroundMark x1="88077" y1="81349" x2="87308" y2="81746"/>
                        <a14:foregroundMark x1="86923" y1="82937" x2="86154" y2="83333"/>
                        <a14:foregroundMark x1="91538" y1="76587" x2="91923" y2="75794"/>
                        <a14:foregroundMark x1="63846" y1="2381" x2="60385" y2="2381"/>
                        <a14:foregroundMark x1="3462" y1="65476" x2="3077" y2="62698"/>
                        <a14:foregroundMark x1="2308" y1="61905" x2="1923" y2="58730"/>
                        <a14:foregroundMark x1="28846" y1="94048" x2="30385" y2="94444"/>
                        <a14:foregroundMark x1="35385" y1="96825" x2="36923" y2="96825"/>
                        <a14:foregroundMark x1="40769" y1="98016" x2="42692" y2="98016"/>
                        <a14:backgroundMark x1="1520" y1="33805" x2="1923" y2="32143"/>
                        <a14:backgroundMark x1="1154" y1="37698" x2="0" y2="39683"/>
                        <a14:backgroundMark x1="769" y1="66270" x2="769" y2="65873"/>
                        <a14:backgroundMark x1="769" y1="64683" x2="0" y2="63095"/>
                        <a14:backgroundMark x1="69834" y1="98191" x2="70385" y2="98016"/>
                        <a14:backgroundMark x1="65385" y1="99603" x2="69325" y2="98352"/>
                        <a14:backgroundMark x1="33846" y1="98413" x2="31154" y2="98810"/>
                        <a14:backgroundMark x1="38351" y1="99046" x2="39330" y2="99102"/>
                        <a14:backgroundMark x1="35648" y1="98891" x2="36864" y2="98961"/>
                        <a14:backgroundMark x1="99231" y1="38889" x2="99615" y2="40079"/>
                        <a14:backgroundMark x1="66538" y1="397" x2="70385" y2="794"/>
                        <a14:backgroundMark x1="35000" y1="794" x2="33077" y2="1984"/>
                        <a14:backgroundMark x1="36538" y1="1190" x2="38462" y2="397"/>
                        <a14:backgroundMark x1="40000" y1="0" x2="40769" y2="0"/>
                        <a14:backgroundMark x1="64231" y1="794" x2="62705" y2="531"/>
                        <a14:backgroundMark x1="99615" y1="31349" x2="99615" y2="33333"/>
                        <a14:backgroundMark x1="98846" y1="35714" x2="98846" y2="34524"/>
                        <a14:backgroundMark x1="97960" y1="69686" x2="97692" y2="70238"/>
                        <a14:backgroundMark x1="98462" y1="68651" x2="98259" y2="69069"/>
                        <a14:backgroundMark x1="92692" y1="76587" x2="95000" y2="74603"/>
                        <a14:backgroundMark x1="95000" y1="72222" x2="95000" y2="72222"/>
                        <a14:backgroundMark x1="98401" y1="66638" x2="98846" y2="65873"/>
                        <a14:backgroundMark x1="97692" y1="67857" x2="98241" y2="66913"/>
                        <a14:backgroundMark x1="99231" y1="64683" x2="99615" y2="63095"/>
                        <a14:backgroundMark x1="769" y1="61508" x2="769" y2="61508"/>
                        <a14:backgroundMark x1="385" y1="59921" x2="385" y2="60317"/>
                        <a14:backgroundMark x1="63077" y1="99206" x2="64231" y2="98810"/>
                        <a14:backgroundMark x1="61923" y1="99206" x2="61923" y2="99206"/>
                        <a14:backgroundMark x1="99231" y1="61508" x2="99231" y2="61508"/>
                      </a14:backgroundRemoval>
                    </a14:imgEffect>
                  </a14:imgLayer>
                </a14:imgProps>
              </a:ext>
            </a:extLst>
          </a:blip>
          <a:stretch>
            <a:fillRect/>
          </a:stretch>
        </p:blipFill>
        <p:spPr>
          <a:xfrm>
            <a:off x="2968961" y="2762327"/>
            <a:ext cx="425133" cy="41205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0" name="Picture 79">
            <a:extLst>
              <a:ext uri="{FF2B5EF4-FFF2-40B4-BE49-F238E27FC236}">
                <a16:creationId xmlns:a16="http://schemas.microsoft.com/office/drawing/2014/main" id="{AE834125-613E-91C4-85FC-060EBC7257CB}"/>
              </a:ext>
            </a:extLst>
          </p:cNvPr>
          <p:cNvPicPr>
            <a:picLocks noChangeAspect="1"/>
          </p:cNvPicPr>
          <p:nvPr/>
        </p:nvPicPr>
        <p:blipFill>
          <a:blip r:embed="rId11"/>
          <a:stretch>
            <a:fillRect/>
          </a:stretch>
        </p:blipFill>
        <p:spPr>
          <a:xfrm>
            <a:off x="2502089" y="2766226"/>
            <a:ext cx="413918" cy="40425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1" name="Picture 80">
            <a:extLst>
              <a:ext uri="{FF2B5EF4-FFF2-40B4-BE49-F238E27FC236}">
                <a16:creationId xmlns:a16="http://schemas.microsoft.com/office/drawing/2014/main" id="{200D8FE8-9EE3-25EA-7DF8-B4529E674589}"/>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2390" b="98008" l="2335" r="97665">
                        <a14:foregroundMark x1="12451" y1="72908" x2="4669" y2="47012"/>
                        <a14:foregroundMark x1="4669" y1="47012" x2="14008" y2="20319"/>
                        <a14:foregroundMark x1="14008" y1="20319" x2="44358" y2="5976"/>
                        <a14:foregroundMark x1="44358" y1="5976" x2="76654" y2="15936"/>
                        <a14:foregroundMark x1="76654" y1="15936" x2="94942" y2="40637"/>
                        <a14:foregroundMark x1="94942" y1="40637" x2="89494" y2="69323"/>
                        <a14:foregroundMark x1="89494" y1="69323" x2="68093" y2="90438"/>
                        <a14:foregroundMark x1="68093" y1="90438" x2="39689" y2="95219"/>
                        <a14:foregroundMark x1="39689" y1="95219" x2="16732" y2="77689"/>
                        <a14:foregroundMark x1="16732" y1="77689" x2="7393" y2="56574"/>
                        <a14:foregroundMark x1="8171" y1="72908" x2="5447" y2="43426"/>
                        <a14:foregroundMark x1="5447" y1="43426" x2="6615" y2="41833"/>
                        <a14:foregroundMark x1="2335" y1="57769" x2="3502" y2="45020"/>
                        <a14:foregroundMark x1="4280" y1="42629" x2="7782" y2="33865"/>
                        <a14:foregroundMark x1="3891" y1="38645" x2="7004" y2="32669"/>
                        <a14:foregroundMark x1="5837" y1="33865" x2="10895" y2="25100"/>
                        <a14:foregroundMark x1="6615" y1="29482" x2="10117" y2="24303"/>
                        <a14:foregroundMark x1="7782" y1="25896" x2="3113" y2="34661"/>
                        <a14:foregroundMark x1="3891" y1="33068" x2="18677" y2="14343"/>
                        <a14:foregroundMark x1="10895" y1="21912" x2="18677" y2="14741"/>
                        <a14:foregroundMark x1="7782" y1="24303" x2="15564" y2="15936"/>
                        <a14:foregroundMark x1="15175" y1="15936" x2="29183" y2="7171"/>
                        <a14:foregroundMark x1="21012" y1="11554" x2="33747" y2="4441"/>
                        <a14:foregroundMark x1="37461" y1="4097" x2="37743" y2="3984"/>
                        <a14:foregroundMark x1="35923" y1="4713" x2="37149" y2="4222"/>
                        <a14:foregroundMark x1="34346" y1="5345" x2="34774" y2="5173"/>
                        <a14:foregroundMark x1="19844" y1="11155" x2="34154" y2="5422"/>
                        <a14:foregroundMark x1="37228" y1="3723" x2="38911" y2="3187"/>
                        <a14:foregroundMark x1="36262" y1="4031" x2="36903" y2="3827"/>
                        <a14:foregroundMark x1="34088" y1="4723" x2="35175" y2="4377"/>
                        <a14:foregroundMark x1="21401" y1="8765" x2="33890" y2="4786"/>
                        <a14:foregroundMark x1="31128" y1="5179" x2="26459" y2="7171"/>
                        <a14:foregroundMark x1="15953" y1="16733" x2="9339" y2="23506"/>
                        <a14:foregroundMark x1="6615" y1="26693" x2="19844" y2="10757"/>
                        <a14:foregroundMark x1="15175" y1="15936" x2="5058" y2="27490"/>
                        <a14:foregroundMark x1="6226" y1="25498" x2="26848" y2="7968"/>
                        <a14:foregroundMark x1="17510" y1="83665" x2="10506" y2="72510"/>
                        <a14:foregroundMark x1="9728" y1="72510" x2="14008" y2="78884"/>
                        <a14:foregroundMark x1="14008" y1="81673" x2="9339" y2="72112"/>
                        <a14:foregroundMark x1="10895" y1="79283" x2="8171" y2="72510"/>
                        <a14:foregroundMark x1="8949" y1="74502" x2="5837" y2="67729"/>
                        <a14:foregroundMark x1="7004" y1="71315" x2="4669" y2="64940"/>
                        <a14:foregroundMark x1="4669" y1="66932" x2="8171" y2="73705"/>
                        <a14:foregroundMark x1="8171" y1="72112" x2="8171" y2="76494"/>
                        <a14:foregroundMark x1="5447" y1="69323" x2="5837" y2="72510"/>
                        <a14:foregroundMark x1="12451" y1="82072" x2="15564" y2="83665"/>
                        <a14:foregroundMark x1="15175" y1="83267" x2="17899" y2="85259"/>
                        <a14:foregroundMark x1="16342" y1="84861" x2="16732" y2="86454"/>
                        <a14:foregroundMark x1="17899" y1="86853" x2="21790" y2="88845"/>
                        <a14:foregroundMark x1="20623" y1="89641" x2="22957" y2="91633"/>
                        <a14:foregroundMark x1="23735" y1="91235" x2="28405" y2="92829"/>
                        <a14:foregroundMark x1="25292" y1="92032" x2="29572" y2="94024"/>
                        <a14:foregroundMark x1="32572" y1="95267" x2="33463" y2="95618"/>
                        <a14:foregroundMark x1="28405" y1="93625" x2="28965" y2="93846"/>
                        <a14:foregroundMark x1="35438" y1="96026" x2="41245" y2="98008"/>
                        <a14:foregroundMark x1="34241" y1="95618" x2="34475" y2="95698"/>
                        <a14:foregroundMark x1="65483" y1="94962" x2="65759" y2="94821"/>
                        <a14:foregroundMark x1="61089" y1="97211" x2="63926" y2="95759"/>
                        <a14:foregroundMark x1="66291" y1="95879" x2="67785" y2="95408"/>
                        <a14:foregroundMark x1="70428" y1="93625" x2="73930" y2="92032"/>
                        <a14:foregroundMark x1="71984" y1="93625" x2="76265" y2="90040"/>
                        <a14:foregroundMark x1="75486" y1="92829" x2="80545" y2="88845"/>
                        <a14:foregroundMark x1="80156" y1="88845" x2="85992" y2="82470"/>
                        <a14:foregroundMark x1="85603" y1="83665" x2="89105" y2="79681"/>
                        <a14:foregroundMark x1="88716" y1="80478" x2="92996" y2="73307"/>
                        <a14:foregroundMark x1="92218" y1="75697" x2="94553" y2="68127"/>
                        <a14:foregroundMark x1="95510" y1="65339" x2="98054" y2="58566"/>
                        <a14:foregroundMark x1="94163" y1="68924" x2="95510" y2="65339"/>
                        <a14:foregroundMark x1="94148" y1="31474" x2="87938" y2="23904"/>
                        <a14:foregroundMark x1="96109" y1="33865" x2="94801" y2="32271"/>
                        <a14:foregroundMark x1="83658" y1="18327" x2="76654" y2="13147"/>
                        <a14:foregroundMark x1="60311" y1="6375" x2="75097" y2="10359"/>
                        <a14:foregroundMark x1="69261" y1="6375" x2="80156" y2="10757"/>
                        <a14:foregroundMark x1="79767" y1="12351" x2="89883" y2="19920"/>
                        <a14:foregroundMark x1="90272" y1="21912" x2="94553" y2="29482"/>
                        <a14:foregroundMark x1="76654" y1="9562" x2="72374" y2="5976"/>
                        <a14:foregroundMark x1="76265" y1="8765" x2="85214" y2="13944"/>
                        <a14:foregroundMark x1="78599" y1="9960" x2="72763" y2="6773"/>
                        <a14:foregroundMark x1="71240" y1="5172" x2="77043" y2="7968"/>
                        <a14:foregroundMark x1="47471" y1="90040" x2="55253" y2="85259"/>
                        <a14:foregroundMark x1="61089" y1="88845" x2="62646" y2="88446"/>
                        <a14:foregroundMark x1="65759" y1="3187" x2="62646" y2="2789"/>
                        <a14:foregroundMark x1="63035" y1="2390" x2="61868" y2="2390"/>
                        <a14:foregroundMark x1="36576" y1="2390" x2="35409" y2="2789"/>
                        <a14:foregroundMark x1="33074" y1="3984" x2="32685" y2="3984"/>
                        <a14:foregroundMark x1="3891" y1="64940" x2="3502" y2="63347"/>
                        <a14:foregroundMark x1="2724" y1="63745" x2="2335" y2="62948"/>
                        <a14:foregroundMark x1="2724" y1="65339" x2="3891" y2="67729"/>
                        <a14:foregroundMark x1="4280" y1="67729" x2="5058" y2="69323"/>
                        <a14:foregroundMark x1="94553" y1="70916" x2="94942" y2="69721"/>
                        <a14:backgroundMark x1="0" y1="33068" x2="778" y2="30279"/>
                        <a14:backgroundMark x1="302" y1="66488" x2="0" y2="64940"/>
                        <a14:backgroundMark x1="99611" y1="66932" x2="99611" y2="66534"/>
                        <a14:backgroundMark x1="68872" y1="98805" x2="67315" y2="99602"/>
                        <a14:backgroundMark x1="32296" y1="99203" x2="33463" y2="99203"/>
                        <a14:backgroundMark x1="389" y1="64143" x2="389" y2="61355"/>
                        <a14:backgroundMark x1="99611" y1="31474" x2="99611" y2="32271"/>
                        <a14:backgroundMark x1="69261" y1="797" x2="68093" y2="0"/>
                        <a14:backgroundMark x1="32296" y1="398" x2="31907" y2="0"/>
                        <a14:backgroundMark x1="33330" y1="131" x2="33074" y2="0"/>
                        <a14:backgroundMark x1="66148" y1="0" x2="66148" y2="0"/>
                        <a14:backgroundMark x1="64591" y1="398" x2="64202" y2="398"/>
                        <a14:backgroundMark x1="37743" y1="398" x2="38521" y2="398"/>
                        <a14:backgroundMark x1="35019" y1="99203" x2="32296" y2="99203"/>
                        <a14:backgroundMark x1="65370" y1="99602" x2="68482" y2="99203"/>
                        <a14:backgroundMark x1="98833" y1="65339" x2="98833" y2="65339"/>
                      </a14:backgroundRemoval>
                    </a14:imgEffect>
                  </a14:imgLayer>
                </a14:imgProps>
              </a:ext>
            </a:extLst>
          </a:blip>
          <a:stretch>
            <a:fillRect/>
          </a:stretch>
        </p:blipFill>
        <p:spPr>
          <a:xfrm>
            <a:off x="3444048" y="2769648"/>
            <a:ext cx="425133" cy="41963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3" name="Picture 82">
            <a:extLst>
              <a:ext uri="{FF2B5EF4-FFF2-40B4-BE49-F238E27FC236}">
                <a16:creationId xmlns:a16="http://schemas.microsoft.com/office/drawing/2014/main" id="{A2643EF4-0467-A029-38A0-49F08902B141}"/>
              </a:ext>
            </a:extLst>
          </p:cNvPr>
          <p:cNvPicPr>
            <a:picLocks noChangeAspect="1"/>
          </p:cNvPicPr>
          <p:nvPr/>
        </p:nvPicPr>
        <p:blipFill>
          <a:blip r:embed="rId3"/>
          <a:stretch>
            <a:fillRect/>
          </a:stretch>
        </p:blipFill>
        <p:spPr>
          <a:xfrm>
            <a:off x="238942" y="1744752"/>
            <a:ext cx="1657812" cy="379839"/>
          </a:xfrm>
          <a:prstGeom prst="rect">
            <a:avLst/>
          </a:prstGeom>
        </p:spPr>
      </p:pic>
      <p:pic>
        <p:nvPicPr>
          <p:cNvPr id="84" name="Picture 83">
            <a:extLst>
              <a:ext uri="{FF2B5EF4-FFF2-40B4-BE49-F238E27FC236}">
                <a16:creationId xmlns:a16="http://schemas.microsoft.com/office/drawing/2014/main" id="{E20B1022-D1D7-9FC5-170C-697E47603DBF}"/>
              </a:ext>
            </a:extLst>
          </p:cNvPr>
          <p:cNvPicPr>
            <a:picLocks noChangeAspect="1"/>
          </p:cNvPicPr>
          <p:nvPr/>
        </p:nvPicPr>
        <p:blipFill>
          <a:blip r:embed="rId4"/>
          <a:stretch>
            <a:fillRect/>
          </a:stretch>
        </p:blipFill>
        <p:spPr>
          <a:xfrm>
            <a:off x="302013" y="2147452"/>
            <a:ext cx="1494779" cy="885308"/>
          </a:xfrm>
          <a:prstGeom prst="rect">
            <a:avLst/>
          </a:prstGeom>
        </p:spPr>
      </p:pic>
      <p:sp>
        <p:nvSpPr>
          <p:cNvPr id="85" name="Rectangle 84">
            <a:extLst>
              <a:ext uri="{FF2B5EF4-FFF2-40B4-BE49-F238E27FC236}">
                <a16:creationId xmlns:a16="http://schemas.microsoft.com/office/drawing/2014/main" id="{5DCD4A6C-77A4-3CC9-720A-104397DC0DA8}"/>
              </a:ext>
            </a:extLst>
          </p:cNvPr>
          <p:cNvSpPr/>
          <p:nvPr/>
        </p:nvSpPr>
        <p:spPr>
          <a:xfrm>
            <a:off x="1867981" y="1698366"/>
            <a:ext cx="2285434" cy="369332"/>
          </a:xfrm>
          <a:prstGeom prst="rect">
            <a:avLst/>
          </a:prstGeom>
          <a:noFill/>
        </p:spPr>
        <p:txBody>
          <a:bodyPr wrap="none" lIns="91440" tIns="45720" rIns="91440" bIns="45720">
            <a:spAutoFit/>
          </a:bodyPr>
          <a:lstStyle/>
          <a:p>
            <a:r>
              <a:rPr lang="en-US"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Google’s Titan-M Chip</a:t>
            </a:r>
          </a:p>
        </p:txBody>
      </p:sp>
      <p:sp>
        <p:nvSpPr>
          <p:cNvPr id="86" name="TextBox 85">
            <a:extLst>
              <a:ext uri="{FF2B5EF4-FFF2-40B4-BE49-F238E27FC236}">
                <a16:creationId xmlns:a16="http://schemas.microsoft.com/office/drawing/2014/main" id="{C3475FC3-23D1-ECC2-A9D0-17C20B3D3B9C}"/>
              </a:ext>
            </a:extLst>
          </p:cNvPr>
          <p:cNvSpPr txBox="1"/>
          <p:nvPr/>
        </p:nvSpPr>
        <p:spPr>
          <a:xfrm>
            <a:off x="1874595" y="1964618"/>
            <a:ext cx="2612819" cy="553998"/>
          </a:xfrm>
          <a:prstGeom prst="rect">
            <a:avLst/>
          </a:prstGeom>
          <a:noFill/>
        </p:spPr>
        <p:txBody>
          <a:bodyPr wrap="square" rtlCol="0">
            <a:spAutoFit/>
          </a:bodyPr>
          <a:lstStyle/>
          <a:p>
            <a:r>
              <a:rPr lang="en-US" sz="1000" dirty="0"/>
              <a:t>Versatile Architectural Approach Which Extends Cyber Security Compartmentalization.</a:t>
            </a:r>
          </a:p>
          <a:p>
            <a:r>
              <a:rPr lang="en-US" sz="1000" dirty="0"/>
              <a:t>THIS FINAL LINE IS REALLY LOW.</a:t>
            </a:r>
          </a:p>
        </p:txBody>
      </p:sp>
      <p:cxnSp>
        <p:nvCxnSpPr>
          <p:cNvPr id="69" name="Straight Connector 68">
            <a:extLst>
              <a:ext uri="{FF2B5EF4-FFF2-40B4-BE49-F238E27FC236}">
                <a16:creationId xmlns:a16="http://schemas.microsoft.com/office/drawing/2014/main" id="{A344E188-9EA9-9FD9-8969-C6BBAF563203}"/>
              </a:ext>
            </a:extLst>
          </p:cNvPr>
          <p:cNvCxnSpPr>
            <a:cxnSpLocks/>
          </p:cNvCxnSpPr>
          <p:nvPr/>
        </p:nvCxnSpPr>
        <p:spPr>
          <a:xfrm>
            <a:off x="1886850" y="1809286"/>
            <a:ext cx="0" cy="583394"/>
          </a:xfrm>
          <a:prstGeom prst="line">
            <a:avLst/>
          </a:prstGeom>
        </p:spPr>
        <p:style>
          <a:lnRef idx="3">
            <a:schemeClr val="accent4"/>
          </a:lnRef>
          <a:fillRef idx="0">
            <a:schemeClr val="accent4"/>
          </a:fillRef>
          <a:effectRef idx="2">
            <a:schemeClr val="accent4"/>
          </a:effectRef>
          <a:fontRef idx="minor">
            <a:schemeClr val="tx1"/>
          </a:fontRef>
        </p:style>
      </p:cxnSp>
      <p:pic>
        <p:nvPicPr>
          <p:cNvPr id="87" name="Picture 86">
            <a:extLst>
              <a:ext uri="{FF2B5EF4-FFF2-40B4-BE49-F238E27FC236}">
                <a16:creationId xmlns:a16="http://schemas.microsoft.com/office/drawing/2014/main" id="{179756AD-0D0D-2B54-EEFE-6737B0BA2031}"/>
              </a:ext>
            </a:extLst>
          </p:cNvPr>
          <p:cNvPicPr>
            <a:picLocks noChangeAspect="1"/>
          </p:cNvPicPr>
          <p:nvPr/>
        </p:nvPicPr>
        <p:blipFill>
          <a:blip r:embed="rId12"/>
          <a:stretch>
            <a:fillRect/>
          </a:stretch>
        </p:blipFill>
        <p:spPr>
          <a:xfrm>
            <a:off x="10880390" y="217715"/>
            <a:ext cx="1127724" cy="1127724"/>
          </a:xfrm>
          <a:prstGeom prst="rect">
            <a:avLst/>
          </a:prstGeom>
        </p:spPr>
      </p:pic>
      <p:pic>
        <p:nvPicPr>
          <p:cNvPr id="90" name="Picture 89">
            <a:extLst>
              <a:ext uri="{FF2B5EF4-FFF2-40B4-BE49-F238E27FC236}">
                <a16:creationId xmlns:a16="http://schemas.microsoft.com/office/drawing/2014/main" id="{E0AE4EB1-8754-24E6-7D7C-A460D969D263}"/>
              </a:ext>
            </a:extLst>
          </p:cNvPr>
          <p:cNvPicPr>
            <a:picLocks noChangeAspect="1"/>
          </p:cNvPicPr>
          <p:nvPr/>
        </p:nvPicPr>
        <p:blipFill>
          <a:blip r:embed="rId13"/>
          <a:stretch>
            <a:fillRect/>
          </a:stretch>
        </p:blipFill>
        <p:spPr>
          <a:xfrm>
            <a:off x="9420580" y="33049"/>
            <a:ext cx="1459810" cy="1490014"/>
          </a:xfrm>
          <a:prstGeom prst="rect">
            <a:avLst/>
          </a:prstGeom>
        </p:spPr>
      </p:pic>
      <p:pic>
        <p:nvPicPr>
          <p:cNvPr id="3" name="Picture 2">
            <a:extLst>
              <a:ext uri="{FF2B5EF4-FFF2-40B4-BE49-F238E27FC236}">
                <a16:creationId xmlns:a16="http://schemas.microsoft.com/office/drawing/2014/main" id="{BF2B5938-444E-BCC6-0AB8-D2E1AD12182B}"/>
              </a:ext>
            </a:extLst>
          </p:cNvPr>
          <p:cNvPicPr>
            <a:picLocks noChangeAspect="1"/>
          </p:cNvPicPr>
          <p:nvPr/>
        </p:nvPicPr>
        <p:blipFill>
          <a:blip r:embed="rId2"/>
          <a:stretch>
            <a:fillRect/>
          </a:stretch>
        </p:blipFill>
        <p:spPr>
          <a:xfrm>
            <a:off x="157765" y="3432464"/>
            <a:ext cx="5000267" cy="1640359"/>
          </a:xfrm>
          <a:prstGeom prst="rect">
            <a:avLst/>
          </a:prstGeom>
        </p:spPr>
      </p:pic>
      <p:sp>
        <p:nvSpPr>
          <p:cNvPr id="4" name="Rectangle 3">
            <a:extLst>
              <a:ext uri="{FF2B5EF4-FFF2-40B4-BE49-F238E27FC236}">
                <a16:creationId xmlns:a16="http://schemas.microsoft.com/office/drawing/2014/main" id="{68C47E51-F47B-CA1D-9585-63CC357457A1}"/>
              </a:ext>
            </a:extLst>
          </p:cNvPr>
          <p:cNvSpPr/>
          <p:nvPr/>
        </p:nvSpPr>
        <p:spPr>
          <a:xfrm>
            <a:off x="1910411" y="4285601"/>
            <a:ext cx="3173356" cy="7186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800A456-3E8A-9815-CAD5-FD9AC9C2C8D9}"/>
              </a:ext>
            </a:extLst>
          </p:cNvPr>
          <p:cNvSpPr/>
          <p:nvPr/>
        </p:nvSpPr>
        <p:spPr>
          <a:xfrm>
            <a:off x="1853821" y="3512674"/>
            <a:ext cx="3229946" cy="7312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6D8F54E-5CC9-77A2-D36F-9970A7B64FA3}"/>
              </a:ext>
            </a:extLst>
          </p:cNvPr>
          <p:cNvSpPr/>
          <p:nvPr/>
        </p:nvSpPr>
        <p:spPr>
          <a:xfrm>
            <a:off x="235309" y="3512674"/>
            <a:ext cx="1618512" cy="14915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0CAF993-BCBF-ED85-2001-39709EAD3081}"/>
              </a:ext>
            </a:extLst>
          </p:cNvPr>
          <p:cNvPicPr>
            <a:picLocks noChangeAspect="1"/>
          </p:cNvPicPr>
          <p:nvPr/>
        </p:nvPicPr>
        <p:blipFill>
          <a:blip r:embed="rId5"/>
          <a:stretch>
            <a:fillRect/>
          </a:stretch>
        </p:blipFill>
        <p:spPr>
          <a:xfrm>
            <a:off x="1911230" y="4371444"/>
            <a:ext cx="573862" cy="573862"/>
          </a:xfrm>
          <a:prstGeom prst="rect">
            <a:avLst/>
          </a:prstGeom>
        </p:spPr>
      </p:pic>
      <p:sp>
        <p:nvSpPr>
          <p:cNvPr id="12" name="TextBox 11">
            <a:extLst>
              <a:ext uri="{FF2B5EF4-FFF2-40B4-BE49-F238E27FC236}">
                <a16:creationId xmlns:a16="http://schemas.microsoft.com/office/drawing/2014/main" id="{BD9BE151-8F29-9D04-530E-3CFD3AA7AA3F}"/>
              </a:ext>
            </a:extLst>
          </p:cNvPr>
          <p:cNvSpPr txBox="1"/>
          <p:nvPr/>
        </p:nvSpPr>
        <p:spPr>
          <a:xfrm>
            <a:off x="3885686" y="4356381"/>
            <a:ext cx="854852" cy="577081"/>
          </a:xfrm>
          <a:prstGeom prst="rect">
            <a:avLst/>
          </a:prstGeom>
          <a:noFill/>
        </p:spPr>
        <p:txBody>
          <a:bodyPr wrap="square" rtlCol="0">
            <a:spAutoFit/>
          </a:bodyPr>
          <a:lstStyle/>
          <a:p>
            <a:r>
              <a:rPr lang="en-US" sz="1050" b="1" u="sng" dirty="0">
                <a:solidFill>
                  <a:srgbClr val="001457"/>
                </a:solidFill>
              </a:rPr>
              <a:t>Digital Logic</a:t>
            </a:r>
          </a:p>
          <a:p>
            <a:r>
              <a:rPr lang="en-US" sz="1050" b="1" dirty="0">
                <a:solidFill>
                  <a:srgbClr val="001457"/>
                </a:solidFill>
              </a:rPr>
              <a:t>Physical</a:t>
            </a:r>
          </a:p>
          <a:p>
            <a:r>
              <a:rPr lang="en-US" sz="1050" b="1" dirty="0">
                <a:solidFill>
                  <a:srgbClr val="001457"/>
                </a:solidFill>
              </a:rPr>
              <a:t>Encryption</a:t>
            </a:r>
          </a:p>
        </p:txBody>
      </p:sp>
      <p:cxnSp>
        <p:nvCxnSpPr>
          <p:cNvPr id="18" name="Straight Connector 17">
            <a:extLst>
              <a:ext uri="{FF2B5EF4-FFF2-40B4-BE49-F238E27FC236}">
                <a16:creationId xmlns:a16="http://schemas.microsoft.com/office/drawing/2014/main" id="{85CEA849-2F1D-349C-06D2-BEE7D363DB90}"/>
              </a:ext>
            </a:extLst>
          </p:cNvPr>
          <p:cNvCxnSpPr>
            <a:cxnSpLocks/>
          </p:cNvCxnSpPr>
          <p:nvPr/>
        </p:nvCxnSpPr>
        <p:spPr>
          <a:xfrm>
            <a:off x="3923786" y="4356381"/>
            <a:ext cx="0" cy="577081"/>
          </a:xfrm>
          <a:prstGeom prst="line">
            <a:avLst/>
          </a:prstGeom>
          <a:ln>
            <a:solidFill>
              <a:srgbClr val="001457"/>
            </a:solidFill>
          </a:ln>
        </p:spPr>
        <p:style>
          <a:lnRef idx="3">
            <a:schemeClr val="accent4"/>
          </a:lnRef>
          <a:fillRef idx="0">
            <a:schemeClr val="accent4"/>
          </a:fillRef>
          <a:effectRef idx="2">
            <a:schemeClr val="accent4"/>
          </a:effectRef>
          <a:fontRef idx="minor">
            <a:schemeClr val="tx1"/>
          </a:fontRef>
        </p:style>
      </p:cxnSp>
      <p:pic>
        <p:nvPicPr>
          <p:cNvPr id="19" name="Picture 18">
            <a:extLst>
              <a:ext uri="{FF2B5EF4-FFF2-40B4-BE49-F238E27FC236}">
                <a16:creationId xmlns:a16="http://schemas.microsoft.com/office/drawing/2014/main" id="{77E49B6D-A4B0-B228-9243-E015A6DC9BBB}"/>
              </a:ext>
            </a:extLst>
          </p:cNvPr>
          <p:cNvPicPr>
            <a:picLocks noChangeAspect="1"/>
          </p:cNvPicPr>
          <p:nvPr/>
        </p:nvPicPr>
        <p:blipFill>
          <a:blip r:embed="rId6"/>
          <a:stretch>
            <a:fillRect/>
          </a:stretch>
        </p:blipFill>
        <p:spPr>
          <a:xfrm>
            <a:off x="2492842" y="4324137"/>
            <a:ext cx="1213367" cy="204500"/>
          </a:xfrm>
          <a:prstGeom prst="rect">
            <a:avLst/>
          </a:prstGeom>
        </p:spPr>
      </p:pic>
      <p:pic>
        <p:nvPicPr>
          <p:cNvPr id="20" name="Picture 19">
            <a:extLst>
              <a:ext uri="{FF2B5EF4-FFF2-40B4-BE49-F238E27FC236}">
                <a16:creationId xmlns:a16="http://schemas.microsoft.com/office/drawing/2014/main" id="{08CB7122-C468-9050-9F20-A6CEEEF1C4A3}"/>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397" b="98016" l="1154" r="98077">
                        <a14:foregroundMark x1="2957" y1="59921" x2="2308" y2="49206"/>
                        <a14:foregroundMark x1="3053" y1="61508" x2="2981" y2="60317"/>
                        <a14:foregroundMark x1="3077" y1="61905" x2="3053" y2="61508"/>
                        <a14:foregroundMark x1="3533" y1="39025" x2="6923" y2="30952"/>
                        <a14:foregroundMark x1="1923" y1="42857" x2="2638" y2="41153"/>
                        <a14:foregroundMark x1="7692" y1="28175" x2="19615" y2="17460"/>
                        <a14:foregroundMark x1="10000" y1="25000" x2="15000" y2="16667"/>
                        <a14:foregroundMark x1="4231" y1="32143" x2="7308" y2="25794"/>
                        <a14:foregroundMark x1="8077" y1="25397" x2="12308" y2="18651"/>
                        <a14:foregroundMark x1="11154" y1="20238" x2="21538" y2="11508"/>
                        <a14:foregroundMark x1="16538" y1="15476" x2="21923" y2="9524"/>
                        <a14:foregroundMark x1="25000" y1="9127" x2="34298" y2="5701"/>
                        <a14:foregroundMark x1="23077" y1="9127" x2="33966" y2="2929"/>
                        <a14:foregroundMark x1="39316" y1="2355" x2="45769" y2="397"/>
                        <a14:foregroundMark x1="37101" y1="3027" x2="38370" y2="2642"/>
                        <a14:foregroundMark x1="32692" y1="4365" x2="34734" y2="3745"/>
                        <a14:foregroundMark x1="45385" y1="2778" x2="55000" y2="3175"/>
                        <a14:foregroundMark x1="53077" y1="1984" x2="63599" y2="4858"/>
                        <a14:foregroundMark x1="67550" y1="5096" x2="73077" y2="7540"/>
                        <a14:foregroundMark x1="78077" y1="9921" x2="80000" y2="11508"/>
                        <a14:foregroundMark x1="74615" y1="7937" x2="77308" y2="10714"/>
                        <a14:foregroundMark x1="78077" y1="10714" x2="69615" y2="4365"/>
                        <a14:foregroundMark x1="76538" y1="9524" x2="87692" y2="18651"/>
                        <a14:foregroundMark x1="86154" y1="18254" x2="91538" y2="26587"/>
                        <a14:foregroundMark x1="88462" y1="20635" x2="93978" y2="31349"/>
                        <a14:foregroundMark x1="93074" y1="32815" x2="87308" y2="18651"/>
                        <a14:foregroundMark x1="95385" y1="38492" x2="93285" y2="33333"/>
                        <a14:foregroundMark x1="93858" y1="41991" x2="92308" y2="51587"/>
                        <a14:foregroundMark x1="95000" y1="34921" x2="94083" y2="40598"/>
                        <a14:foregroundMark x1="85385" y1="31349" x2="83077" y2="20635"/>
                        <a14:foregroundMark x1="80385" y1="19444" x2="78462" y2="34127"/>
                        <a14:foregroundMark x1="72692" y1="19444" x2="70385" y2="15476"/>
                        <a14:foregroundMark x1="74231" y1="16667" x2="81154" y2="46429"/>
                        <a14:foregroundMark x1="43726" y1="95185" x2="45000" y2="95635"/>
                        <a14:foregroundMark x1="30385" y1="90476" x2="38073" y2="93190"/>
                        <a14:foregroundMark x1="31923" y1="94048" x2="21923" y2="84127"/>
                        <a14:foregroundMark x1="18846" y1="86508" x2="11923" y2="75794"/>
                        <a14:foregroundMark x1="11923" y1="76587" x2="6538" y2="65079"/>
                        <a14:foregroundMark x1="5000" y1="63095" x2="8462" y2="75794"/>
                        <a14:foregroundMark x1="10769" y1="79762" x2="6923" y2="68254"/>
                        <a14:foregroundMark x1="4615" y1="67460" x2="7308" y2="74603"/>
                        <a14:foregroundMark x1="18462" y1="85317" x2="24231" y2="89683"/>
                        <a14:foregroundMark x1="27308" y1="93254" x2="21538" y2="88492"/>
                        <a14:foregroundMark x1="19615" y1="87698" x2="25385" y2="90476"/>
                        <a14:foregroundMark x1="22692" y1="90476" x2="19615" y2="88492"/>
                        <a14:foregroundMark x1="21538" y1="89683" x2="27692" y2="92857"/>
                        <a14:foregroundMark x1="42573" y1="96988" x2="44615" y2="97222"/>
                        <a14:foregroundMark x1="32062" y1="95783" x2="35886" y2="96221"/>
                        <a14:foregroundMark x1="45385" y1="97222" x2="58462" y2="97619"/>
                        <a14:foregroundMark x1="60385" y1="96825" x2="66538" y2="93254"/>
                        <a14:foregroundMark x1="67250" y1="92914" x2="69231" y2="92460"/>
                        <a14:foregroundMark x1="62308" y1="94048" x2="66173" y2="93162"/>
                        <a14:foregroundMark x1="70146" y1="93120" x2="76538" y2="88095"/>
                        <a14:foregroundMark x1="72512" y1="92369" x2="78462" y2="88492"/>
                        <a14:foregroundMark x1="80000" y1="88492" x2="83846" y2="84921"/>
                        <a14:foregroundMark x1="81923" y1="86905" x2="90000" y2="77778"/>
                        <a14:foregroundMark x1="84615" y1="84524" x2="87692" y2="80952"/>
                        <a14:foregroundMark x1="81538" y1="87698" x2="73462" y2="92460"/>
                        <a14:foregroundMark x1="72850" y1="93260" x2="78846" y2="90476"/>
                        <a14:foregroundMark x1="90000" y1="78571" x2="91923" y2="72619"/>
                        <a14:foregroundMark x1="95204" y1="67093" x2="95385" y2="66270"/>
                        <a14:foregroundMark x1="94074" y1="72222" x2="94814" y2="68861"/>
                        <a14:foregroundMark x1="93558" y1="74565" x2="94074" y2="72222"/>
                        <a14:foregroundMark x1="96795" y1="61508" x2="97308" y2="59127"/>
                        <a14:foregroundMark x1="95556" y1="67261" x2="96795" y2="61508"/>
                        <a14:foregroundMark x1="95000" y1="69841" x2="95174" y2="69033"/>
                        <a14:foregroundMark x1="3077" y1="36508" x2="3077" y2="37698"/>
                        <a14:foregroundMark x1="3077" y1="38095" x2="4231" y2="34127"/>
                        <a14:foregroundMark x1="3462" y1="34524" x2="2308" y2="37698"/>
                        <a14:foregroundMark x1="97308" y1="39286" x2="95271" y2="33333"/>
                        <a14:foregroundMark x1="94506" y1="31349" x2="91538" y2="24206"/>
                        <a14:foregroundMark x1="96154" y1="35317" x2="95330" y2="33333"/>
                        <a14:foregroundMark x1="95116" y1="33333" x2="97692" y2="38095"/>
                        <a14:foregroundMark x1="88462" y1="21032" x2="94043" y2="31349"/>
                        <a14:foregroundMark x1="94615" y1="31349" x2="91154" y2="22619"/>
                        <a14:foregroundMark x1="98077" y1="40079" x2="95402" y2="33333"/>
                        <a14:foregroundMark x1="90385" y1="21429" x2="87692" y2="18254"/>
                        <a14:foregroundMark x1="95851" y1="33333" x2="96538" y2="35317"/>
                        <a14:foregroundMark x1="94615" y1="29762" x2="95164" y2="31349"/>
                        <a14:foregroundMark x1="96218" y1="31349" x2="96154" y2="30952"/>
                        <a14:foregroundMark x1="96923" y1="35714" x2="96539" y2="33333"/>
                        <a14:foregroundMark x1="67692" y1="4365" x2="65631" y2="3302"/>
                        <a14:foregroundMark x1="37692" y1="97619" x2="39231" y2="97619"/>
                        <a14:foregroundMark x1="40000" y1="98016" x2="41538" y2="98016"/>
                        <a14:foregroundMark x1="70769" y1="94841" x2="71538" y2="94048"/>
                        <a14:foregroundMark x1="62308" y1="97619" x2="64231" y2="97222"/>
                        <a14:foregroundMark x1="96538" y1="65079" x2="96538" y2="63492"/>
                        <a14:foregroundMark x1="97308" y1="63889" x2="97308" y2="63095"/>
                        <a14:foregroundMark x1="88077" y1="81349" x2="87308" y2="81746"/>
                        <a14:foregroundMark x1="86923" y1="82937" x2="86154" y2="83333"/>
                        <a14:foregroundMark x1="91538" y1="76587" x2="91923" y2="75794"/>
                        <a14:foregroundMark x1="63846" y1="2381" x2="60385" y2="2381"/>
                        <a14:foregroundMark x1="3462" y1="65476" x2="3077" y2="62698"/>
                        <a14:foregroundMark x1="2308" y1="61905" x2="1923" y2="58730"/>
                        <a14:foregroundMark x1="28846" y1="94048" x2="30385" y2="94444"/>
                        <a14:foregroundMark x1="35385" y1="96825" x2="36923" y2="96825"/>
                        <a14:foregroundMark x1="40769" y1="98016" x2="42692" y2="98016"/>
                        <a14:backgroundMark x1="1520" y1="33805" x2="1923" y2="32143"/>
                        <a14:backgroundMark x1="1154" y1="37698" x2="0" y2="39683"/>
                        <a14:backgroundMark x1="769" y1="66270" x2="769" y2="65873"/>
                        <a14:backgroundMark x1="769" y1="64683" x2="0" y2="63095"/>
                        <a14:backgroundMark x1="69834" y1="98191" x2="70385" y2="98016"/>
                        <a14:backgroundMark x1="65385" y1="99603" x2="69325" y2="98352"/>
                        <a14:backgroundMark x1="33846" y1="98413" x2="31154" y2="98810"/>
                        <a14:backgroundMark x1="38351" y1="99046" x2="39330" y2="99102"/>
                        <a14:backgroundMark x1="35648" y1="98891" x2="36864" y2="98961"/>
                        <a14:backgroundMark x1="99231" y1="38889" x2="99615" y2="40079"/>
                        <a14:backgroundMark x1="66538" y1="397" x2="70385" y2="794"/>
                        <a14:backgroundMark x1="35000" y1="794" x2="33077" y2="1984"/>
                        <a14:backgroundMark x1="36538" y1="1190" x2="38462" y2="397"/>
                        <a14:backgroundMark x1="40000" y1="0" x2="40769" y2="0"/>
                        <a14:backgroundMark x1="64231" y1="794" x2="62705" y2="531"/>
                        <a14:backgroundMark x1="99615" y1="31349" x2="99615" y2="33333"/>
                        <a14:backgroundMark x1="98846" y1="35714" x2="98846" y2="34524"/>
                        <a14:backgroundMark x1="97960" y1="69686" x2="97692" y2="70238"/>
                        <a14:backgroundMark x1="98462" y1="68651" x2="98259" y2="69069"/>
                        <a14:backgroundMark x1="92692" y1="76587" x2="95000" y2="74603"/>
                        <a14:backgroundMark x1="95000" y1="72222" x2="95000" y2="72222"/>
                        <a14:backgroundMark x1="98401" y1="66638" x2="98846" y2="65873"/>
                        <a14:backgroundMark x1="97692" y1="67857" x2="98241" y2="66913"/>
                        <a14:backgroundMark x1="99231" y1="64683" x2="99615" y2="63095"/>
                        <a14:backgroundMark x1="769" y1="61508" x2="769" y2="61508"/>
                        <a14:backgroundMark x1="385" y1="59921" x2="385" y2="60317"/>
                        <a14:backgroundMark x1="63077" y1="99206" x2="64231" y2="98810"/>
                        <a14:backgroundMark x1="61923" y1="99206" x2="61923" y2="99206"/>
                        <a14:backgroundMark x1="99231" y1="61508" x2="99231" y2="61508"/>
                      </a14:backgroundRemoval>
                    </a14:imgEffect>
                  </a14:imgLayer>
                </a14:imgProps>
              </a:ext>
            </a:extLst>
          </a:blip>
          <a:stretch>
            <a:fillRect/>
          </a:stretch>
        </p:blipFill>
        <p:spPr>
          <a:xfrm>
            <a:off x="2968961" y="4535690"/>
            <a:ext cx="425133" cy="41205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1" name="Picture 20">
            <a:extLst>
              <a:ext uri="{FF2B5EF4-FFF2-40B4-BE49-F238E27FC236}">
                <a16:creationId xmlns:a16="http://schemas.microsoft.com/office/drawing/2014/main" id="{04824E25-7E17-4B78-6F14-BA2C463A3F71}"/>
              </a:ext>
            </a:extLst>
          </p:cNvPr>
          <p:cNvPicPr>
            <a:picLocks noChangeAspect="1"/>
          </p:cNvPicPr>
          <p:nvPr/>
        </p:nvPicPr>
        <p:blipFill>
          <a:blip r:embed="rId11"/>
          <a:stretch>
            <a:fillRect/>
          </a:stretch>
        </p:blipFill>
        <p:spPr>
          <a:xfrm>
            <a:off x="2502089" y="4539589"/>
            <a:ext cx="413918" cy="40425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2" name="Picture 21">
            <a:extLst>
              <a:ext uri="{FF2B5EF4-FFF2-40B4-BE49-F238E27FC236}">
                <a16:creationId xmlns:a16="http://schemas.microsoft.com/office/drawing/2014/main" id="{FC89EC50-3C8D-D0C0-EFE1-5DD0C289B9F2}"/>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2390" b="98008" l="2335" r="97665">
                        <a14:foregroundMark x1="12451" y1="72908" x2="4669" y2="47012"/>
                        <a14:foregroundMark x1="4669" y1="47012" x2="14008" y2="20319"/>
                        <a14:foregroundMark x1="14008" y1="20319" x2="44358" y2="5976"/>
                        <a14:foregroundMark x1="44358" y1="5976" x2="76654" y2="15936"/>
                        <a14:foregroundMark x1="76654" y1="15936" x2="94942" y2="40637"/>
                        <a14:foregroundMark x1="94942" y1="40637" x2="89494" y2="69323"/>
                        <a14:foregroundMark x1="89494" y1="69323" x2="68093" y2="90438"/>
                        <a14:foregroundMark x1="68093" y1="90438" x2="39689" y2="95219"/>
                        <a14:foregroundMark x1="39689" y1="95219" x2="16732" y2="77689"/>
                        <a14:foregroundMark x1="16732" y1="77689" x2="7393" y2="56574"/>
                        <a14:foregroundMark x1="8171" y1="72908" x2="5447" y2="43426"/>
                        <a14:foregroundMark x1="5447" y1="43426" x2="6615" y2="41833"/>
                        <a14:foregroundMark x1="2335" y1="57769" x2="3502" y2="45020"/>
                        <a14:foregroundMark x1="4280" y1="42629" x2="7782" y2="33865"/>
                        <a14:foregroundMark x1="3891" y1="38645" x2="7004" y2="32669"/>
                        <a14:foregroundMark x1="5837" y1="33865" x2="10895" y2="25100"/>
                        <a14:foregroundMark x1="6615" y1="29482" x2="10117" y2="24303"/>
                        <a14:foregroundMark x1="7782" y1="25896" x2="3113" y2="34661"/>
                        <a14:foregroundMark x1="3891" y1="33068" x2="18677" y2="14343"/>
                        <a14:foregroundMark x1="10895" y1="21912" x2="18677" y2="14741"/>
                        <a14:foregroundMark x1="7782" y1="24303" x2="15564" y2="15936"/>
                        <a14:foregroundMark x1="15175" y1="15936" x2="29183" y2="7171"/>
                        <a14:foregroundMark x1="21012" y1="11554" x2="33747" y2="4441"/>
                        <a14:foregroundMark x1="37461" y1="4097" x2="37743" y2="3984"/>
                        <a14:foregroundMark x1="35923" y1="4713" x2="37149" y2="4222"/>
                        <a14:foregroundMark x1="34346" y1="5345" x2="34774" y2="5173"/>
                        <a14:foregroundMark x1="19844" y1="11155" x2="34154" y2="5422"/>
                        <a14:foregroundMark x1="37228" y1="3723" x2="38911" y2="3187"/>
                        <a14:foregroundMark x1="36262" y1="4031" x2="36903" y2="3827"/>
                        <a14:foregroundMark x1="34088" y1="4723" x2="35175" y2="4377"/>
                        <a14:foregroundMark x1="21401" y1="8765" x2="33890" y2="4786"/>
                        <a14:foregroundMark x1="31128" y1="5179" x2="26459" y2="7171"/>
                        <a14:foregroundMark x1="15953" y1="16733" x2="9339" y2="23506"/>
                        <a14:foregroundMark x1="6615" y1="26693" x2="19844" y2="10757"/>
                        <a14:foregroundMark x1="15175" y1="15936" x2="5058" y2="27490"/>
                        <a14:foregroundMark x1="6226" y1="25498" x2="26848" y2="7968"/>
                        <a14:foregroundMark x1="17510" y1="83665" x2="10506" y2="72510"/>
                        <a14:foregroundMark x1="9728" y1="72510" x2="14008" y2="78884"/>
                        <a14:foregroundMark x1="14008" y1="81673" x2="9339" y2="72112"/>
                        <a14:foregroundMark x1="10895" y1="79283" x2="8171" y2="72510"/>
                        <a14:foregroundMark x1="8949" y1="74502" x2="5837" y2="67729"/>
                        <a14:foregroundMark x1="7004" y1="71315" x2="4669" y2="64940"/>
                        <a14:foregroundMark x1="4669" y1="66932" x2="8171" y2="73705"/>
                        <a14:foregroundMark x1="8171" y1="72112" x2="8171" y2="76494"/>
                        <a14:foregroundMark x1="5447" y1="69323" x2="5837" y2="72510"/>
                        <a14:foregroundMark x1="12451" y1="82072" x2="15564" y2="83665"/>
                        <a14:foregroundMark x1="15175" y1="83267" x2="17899" y2="85259"/>
                        <a14:foregroundMark x1="16342" y1="84861" x2="16732" y2="86454"/>
                        <a14:foregroundMark x1="17899" y1="86853" x2="21790" y2="88845"/>
                        <a14:foregroundMark x1="20623" y1="89641" x2="22957" y2="91633"/>
                        <a14:foregroundMark x1="23735" y1="91235" x2="28405" y2="92829"/>
                        <a14:foregroundMark x1="25292" y1="92032" x2="29572" y2="94024"/>
                        <a14:foregroundMark x1="32572" y1="95267" x2="33463" y2="95618"/>
                        <a14:foregroundMark x1="28405" y1="93625" x2="28965" y2="93846"/>
                        <a14:foregroundMark x1="35438" y1="96026" x2="41245" y2="98008"/>
                        <a14:foregroundMark x1="34241" y1="95618" x2="34475" y2="95698"/>
                        <a14:foregroundMark x1="65483" y1="94962" x2="65759" y2="94821"/>
                        <a14:foregroundMark x1="61089" y1="97211" x2="63926" y2="95759"/>
                        <a14:foregroundMark x1="66291" y1="95879" x2="67785" y2="95408"/>
                        <a14:foregroundMark x1="70428" y1="93625" x2="73930" y2="92032"/>
                        <a14:foregroundMark x1="71984" y1="93625" x2="76265" y2="90040"/>
                        <a14:foregroundMark x1="75486" y1="92829" x2="80545" y2="88845"/>
                        <a14:foregroundMark x1="80156" y1="88845" x2="85992" y2="82470"/>
                        <a14:foregroundMark x1="85603" y1="83665" x2="89105" y2="79681"/>
                        <a14:foregroundMark x1="88716" y1="80478" x2="92996" y2="73307"/>
                        <a14:foregroundMark x1="92218" y1="75697" x2="94553" y2="68127"/>
                        <a14:foregroundMark x1="95510" y1="65339" x2="98054" y2="58566"/>
                        <a14:foregroundMark x1="94163" y1="68924" x2="95510" y2="65339"/>
                        <a14:foregroundMark x1="94148" y1="31474" x2="87938" y2="23904"/>
                        <a14:foregroundMark x1="96109" y1="33865" x2="94801" y2="32271"/>
                        <a14:foregroundMark x1="83658" y1="18327" x2="76654" y2="13147"/>
                        <a14:foregroundMark x1="60311" y1="6375" x2="75097" y2="10359"/>
                        <a14:foregroundMark x1="69261" y1="6375" x2="80156" y2="10757"/>
                        <a14:foregroundMark x1="79767" y1="12351" x2="89883" y2="19920"/>
                        <a14:foregroundMark x1="90272" y1="21912" x2="94553" y2="29482"/>
                        <a14:foregroundMark x1="76654" y1="9562" x2="72374" y2="5976"/>
                        <a14:foregroundMark x1="76265" y1="8765" x2="85214" y2="13944"/>
                        <a14:foregroundMark x1="78599" y1="9960" x2="72763" y2="6773"/>
                        <a14:foregroundMark x1="71240" y1="5172" x2="77043" y2="7968"/>
                        <a14:foregroundMark x1="47471" y1="90040" x2="55253" y2="85259"/>
                        <a14:foregroundMark x1="61089" y1="88845" x2="62646" y2="88446"/>
                        <a14:foregroundMark x1="65759" y1="3187" x2="62646" y2="2789"/>
                        <a14:foregroundMark x1="63035" y1="2390" x2="61868" y2="2390"/>
                        <a14:foregroundMark x1="36576" y1="2390" x2="35409" y2="2789"/>
                        <a14:foregroundMark x1="33074" y1="3984" x2="32685" y2="3984"/>
                        <a14:foregroundMark x1="3891" y1="64940" x2="3502" y2="63347"/>
                        <a14:foregroundMark x1="2724" y1="63745" x2="2335" y2="62948"/>
                        <a14:foregroundMark x1="2724" y1="65339" x2="3891" y2="67729"/>
                        <a14:foregroundMark x1="4280" y1="67729" x2="5058" y2="69323"/>
                        <a14:foregroundMark x1="94553" y1="70916" x2="94942" y2="69721"/>
                        <a14:backgroundMark x1="0" y1="33068" x2="778" y2="30279"/>
                        <a14:backgroundMark x1="302" y1="66488" x2="0" y2="64940"/>
                        <a14:backgroundMark x1="99611" y1="66932" x2="99611" y2="66534"/>
                        <a14:backgroundMark x1="68872" y1="98805" x2="67315" y2="99602"/>
                        <a14:backgroundMark x1="32296" y1="99203" x2="33463" y2="99203"/>
                        <a14:backgroundMark x1="389" y1="64143" x2="389" y2="61355"/>
                        <a14:backgroundMark x1="99611" y1="31474" x2="99611" y2="32271"/>
                        <a14:backgroundMark x1="69261" y1="797" x2="68093" y2="0"/>
                        <a14:backgroundMark x1="32296" y1="398" x2="31907" y2="0"/>
                        <a14:backgroundMark x1="33330" y1="131" x2="33074" y2="0"/>
                        <a14:backgroundMark x1="66148" y1="0" x2="66148" y2="0"/>
                        <a14:backgroundMark x1="64591" y1="398" x2="64202" y2="398"/>
                        <a14:backgroundMark x1="37743" y1="398" x2="38521" y2="398"/>
                        <a14:backgroundMark x1="35019" y1="99203" x2="32296" y2="99203"/>
                        <a14:backgroundMark x1="65370" y1="99602" x2="68482" y2="99203"/>
                        <a14:backgroundMark x1="98833" y1="65339" x2="98833" y2="65339"/>
                      </a14:backgroundRemoval>
                    </a14:imgEffect>
                  </a14:imgLayer>
                </a14:imgProps>
              </a:ext>
            </a:extLst>
          </a:blip>
          <a:stretch>
            <a:fillRect/>
          </a:stretch>
        </p:blipFill>
        <p:spPr>
          <a:xfrm>
            <a:off x="3444048" y="4543011"/>
            <a:ext cx="425133" cy="41963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5" name="Rectangle 24">
            <a:extLst>
              <a:ext uri="{FF2B5EF4-FFF2-40B4-BE49-F238E27FC236}">
                <a16:creationId xmlns:a16="http://schemas.microsoft.com/office/drawing/2014/main" id="{99B13B6C-32DF-3F47-6248-4BA67C4B4DB4}"/>
              </a:ext>
            </a:extLst>
          </p:cNvPr>
          <p:cNvSpPr/>
          <p:nvPr/>
        </p:nvSpPr>
        <p:spPr>
          <a:xfrm>
            <a:off x="1867981" y="3471729"/>
            <a:ext cx="579005" cy="369332"/>
          </a:xfrm>
          <a:prstGeom prst="rect">
            <a:avLst/>
          </a:prstGeom>
          <a:noFill/>
        </p:spPr>
        <p:txBody>
          <a:bodyPr wrap="none" lIns="91440" tIns="45720" rIns="91440" bIns="45720">
            <a:spAutoFit/>
          </a:bodyPr>
          <a:lstStyle/>
          <a:p>
            <a:r>
              <a:rPr lang="en-US"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Goo</a:t>
            </a:r>
          </a:p>
        </p:txBody>
      </p:sp>
      <p:sp>
        <p:nvSpPr>
          <p:cNvPr id="26" name="TextBox 25">
            <a:extLst>
              <a:ext uri="{FF2B5EF4-FFF2-40B4-BE49-F238E27FC236}">
                <a16:creationId xmlns:a16="http://schemas.microsoft.com/office/drawing/2014/main" id="{1F26A30B-5563-4588-2B21-2D92DF357476}"/>
              </a:ext>
            </a:extLst>
          </p:cNvPr>
          <p:cNvSpPr txBox="1"/>
          <p:nvPr/>
        </p:nvSpPr>
        <p:spPr>
          <a:xfrm>
            <a:off x="1874595" y="3726106"/>
            <a:ext cx="2612819" cy="246221"/>
          </a:xfrm>
          <a:prstGeom prst="rect">
            <a:avLst/>
          </a:prstGeom>
          <a:noFill/>
        </p:spPr>
        <p:txBody>
          <a:bodyPr wrap="square" rtlCol="0">
            <a:spAutoFit/>
          </a:bodyPr>
          <a:lstStyle/>
          <a:p>
            <a:r>
              <a:rPr lang="en-US" sz="1000" dirty="0"/>
              <a:t>Versatile</a:t>
            </a:r>
          </a:p>
        </p:txBody>
      </p:sp>
      <p:cxnSp>
        <p:nvCxnSpPr>
          <p:cNvPr id="27" name="Straight Connector 26">
            <a:extLst>
              <a:ext uri="{FF2B5EF4-FFF2-40B4-BE49-F238E27FC236}">
                <a16:creationId xmlns:a16="http://schemas.microsoft.com/office/drawing/2014/main" id="{33E41E87-C4CE-A860-6632-524FCF935900}"/>
              </a:ext>
            </a:extLst>
          </p:cNvPr>
          <p:cNvCxnSpPr>
            <a:cxnSpLocks/>
          </p:cNvCxnSpPr>
          <p:nvPr/>
        </p:nvCxnSpPr>
        <p:spPr>
          <a:xfrm>
            <a:off x="1886850" y="3582649"/>
            <a:ext cx="0" cy="583394"/>
          </a:xfrm>
          <a:prstGeom prst="line">
            <a:avLst/>
          </a:prstGeom>
        </p:spPr>
        <p:style>
          <a:lnRef idx="3">
            <a:schemeClr val="accent4"/>
          </a:lnRef>
          <a:fillRef idx="0">
            <a:schemeClr val="accent4"/>
          </a:fillRef>
          <a:effectRef idx="2">
            <a:schemeClr val="accent4"/>
          </a:effectRef>
          <a:fontRef idx="minor">
            <a:schemeClr val="tx1"/>
          </a:fontRef>
        </p:style>
      </p:cxnSp>
      <p:pic>
        <p:nvPicPr>
          <p:cNvPr id="28" name="Picture 27">
            <a:extLst>
              <a:ext uri="{FF2B5EF4-FFF2-40B4-BE49-F238E27FC236}">
                <a16:creationId xmlns:a16="http://schemas.microsoft.com/office/drawing/2014/main" id="{00EAAD42-CA59-79C6-36E3-6A0B43D6528A}"/>
              </a:ext>
            </a:extLst>
          </p:cNvPr>
          <p:cNvPicPr>
            <a:picLocks noChangeAspect="1"/>
          </p:cNvPicPr>
          <p:nvPr/>
        </p:nvPicPr>
        <p:blipFill>
          <a:blip r:embed="rId2"/>
          <a:stretch>
            <a:fillRect/>
          </a:stretch>
        </p:blipFill>
        <p:spPr>
          <a:xfrm>
            <a:off x="157765" y="5190872"/>
            <a:ext cx="5000267" cy="1640359"/>
          </a:xfrm>
          <a:prstGeom prst="rect">
            <a:avLst/>
          </a:prstGeom>
        </p:spPr>
      </p:pic>
      <p:sp>
        <p:nvSpPr>
          <p:cNvPr id="29" name="Rectangle 28">
            <a:extLst>
              <a:ext uri="{FF2B5EF4-FFF2-40B4-BE49-F238E27FC236}">
                <a16:creationId xmlns:a16="http://schemas.microsoft.com/office/drawing/2014/main" id="{FFE8CE55-DD13-F203-0C6C-0AA409E06119}"/>
              </a:ext>
            </a:extLst>
          </p:cNvPr>
          <p:cNvSpPr/>
          <p:nvPr/>
        </p:nvSpPr>
        <p:spPr>
          <a:xfrm>
            <a:off x="1910411" y="6044009"/>
            <a:ext cx="3173356" cy="7186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8CC0A70-7EBC-AC9F-C02F-4854688B17F4}"/>
              </a:ext>
            </a:extLst>
          </p:cNvPr>
          <p:cNvSpPr/>
          <p:nvPr/>
        </p:nvSpPr>
        <p:spPr>
          <a:xfrm>
            <a:off x="1853821" y="5271082"/>
            <a:ext cx="3229946" cy="7312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665256C-B072-49F5-486A-503EDD9FE9E0}"/>
              </a:ext>
            </a:extLst>
          </p:cNvPr>
          <p:cNvSpPr/>
          <p:nvPr/>
        </p:nvSpPr>
        <p:spPr>
          <a:xfrm>
            <a:off x="235309" y="5271082"/>
            <a:ext cx="1618512" cy="14915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A09777C2-4227-2FDC-B229-CA9BECFA00F7}"/>
              </a:ext>
            </a:extLst>
          </p:cNvPr>
          <p:cNvPicPr>
            <a:picLocks noChangeAspect="1"/>
          </p:cNvPicPr>
          <p:nvPr/>
        </p:nvPicPr>
        <p:blipFill>
          <a:blip r:embed="rId5"/>
          <a:stretch>
            <a:fillRect/>
          </a:stretch>
        </p:blipFill>
        <p:spPr>
          <a:xfrm>
            <a:off x="1911230" y="6129852"/>
            <a:ext cx="573862" cy="573862"/>
          </a:xfrm>
          <a:prstGeom prst="rect">
            <a:avLst/>
          </a:prstGeom>
        </p:spPr>
      </p:pic>
      <p:sp>
        <p:nvSpPr>
          <p:cNvPr id="33" name="TextBox 32">
            <a:extLst>
              <a:ext uri="{FF2B5EF4-FFF2-40B4-BE49-F238E27FC236}">
                <a16:creationId xmlns:a16="http://schemas.microsoft.com/office/drawing/2014/main" id="{9547DA9D-E2A3-13F5-A86E-3EAAA53818C8}"/>
              </a:ext>
            </a:extLst>
          </p:cNvPr>
          <p:cNvSpPr txBox="1"/>
          <p:nvPr/>
        </p:nvSpPr>
        <p:spPr>
          <a:xfrm>
            <a:off x="3885686" y="6114789"/>
            <a:ext cx="854852" cy="577081"/>
          </a:xfrm>
          <a:prstGeom prst="rect">
            <a:avLst/>
          </a:prstGeom>
          <a:noFill/>
        </p:spPr>
        <p:txBody>
          <a:bodyPr wrap="square" rtlCol="0">
            <a:spAutoFit/>
          </a:bodyPr>
          <a:lstStyle/>
          <a:p>
            <a:r>
              <a:rPr lang="en-US" sz="1050" b="1" u="sng" dirty="0">
                <a:solidFill>
                  <a:srgbClr val="001457"/>
                </a:solidFill>
              </a:rPr>
              <a:t>Digital Logic</a:t>
            </a:r>
          </a:p>
          <a:p>
            <a:r>
              <a:rPr lang="en-US" sz="1050" b="1" dirty="0">
                <a:solidFill>
                  <a:srgbClr val="001457"/>
                </a:solidFill>
              </a:rPr>
              <a:t>Physical</a:t>
            </a:r>
          </a:p>
          <a:p>
            <a:r>
              <a:rPr lang="en-US" sz="1050" b="1" dirty="0">
                <a:solidFill>
                  <a:srgbClr val="001457"/>
                </a:solidFill>
              </a:rPr>
              <a:t>Encryption</a:t>
            </a:r>
          </a:p>
        </p:txBody>
      </p:sp>
      <p:cxnSp>
        <p:nvCxnSpPr>
          <p:cNvPr id="34" name="Straight Connector 33">
            <a:extLst>
              <a:ext uri="{FF2B5EF4-FFF2-40B4-BE49-F238E27FC236}">
                <a16:creationId xmlns:a16="http://schemas.microsoft.com/office/drawing/2014/main" id="{A9E1B16C-034F-AB81-C2BA-6ACC4190957F}"/>
              </a:ext>
            </a:extLst>
          </p:cNvPr>
          <p:cNvCxnSpPr>
            <a:cxnSpLocks/>
          </p:cNvCxnSpPr>
          <p:nvPr/>
        </p:nvCxnSpPr>
        <p:spPr>
          <a:xfrm>
            <a:off x="3923786" y="6114789"/>
            <a:ext cx="0" cy="577081"/>
          </a:xfrm>
          <a:prstGeom prst="line">
            <a:avLst/>
          </a:prstGeom>
          <a:ln>
            <a:solidFill>
              <a:srgbClr val="001457"/>
            </a:solidFill>
          </a:ln>
        </p:spPr>
        <p:style>
          <a:lnRef idx="3">
            <a:schemeClr val="accent4"/>
          </a:lnRef>
          <a:fillRef idx="0">
            <a:schemeClr val="accent4"/>
          </a:fillRef>
          <a:effectRef idx="2">
            <a:schemeClr val="accent4"/>
          </a:effectRef>
          <a:fontRef idx="minor">
            <a:schemeClr val="tx1"/>
          </a:fontRef>
        </p:style>
      </p:cxnSp>
      <p:pic>
        <p:nvPicPr>
          <p:cNvPr id="35" name="Picture 34">
            <a:extLst>
              <a:ext uri="{FF2B5EF4-FFF2-40B4-BE49-F238E27FC236}">
                <a16:creationId xmlns:a16="http://schemas.microsoft.com/office/drawing/2014/main" id="{A5F8C129-E713-7574-FFE1-A545848AB291}"/>
              </a:ext>
            </a:extLst>
          </p:cNvPr>
          <p:cNvPicPr>
            <a:picLocks noChangeAspect="1"/>
          </p:cNvPicPr>
          <p:nvPr/>
        </p:nvPicPr>
        <p:blipFill>
          <a:blip r:embed="rId6"/>
          <a:stretch>
            <a:fillRect/>
          </a:stretch>
        </p:blipFill>
        <p:spPr>
          <a:xfrm>
            <a:off x="2492842" y="6082545"/>
            <a:ext cx="1213367" cy="204500"/>
          </a:xfrm>
          <a:prstGeom prst="rect">
            <a:avLst/>
          </a:prstGeom>
        </p:spPr>
      </p:pic>
      <p:pic>
        <p:nvPicPr>
          <p:cNvPr id="36" name="Picture 35">
            <a:extLst>
              <a:ext uri="{FF2B5EF4-FFF2-40B4-BE49-F238E27FC236}">
                <a16:creationId xmlns:a16="http://schemas.microsoft.com/office/drawing/2014/main" id="{F2504CE4-DC51-5243-01C4-1EC17FB51509}"/>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397" b="98016" l="1154" r="98077">
                        <a14:foregroundMark x1="2957" y1="59921" x2="2308" y2="49206"/>
                        <a14:foregroundMark x1="3053" y1="61508" x2="2981" y2="60317"/>
                        <a14:foregroundMark x1="3077" y1="61905" x2="3053" y2="61508"/>
                        <a14:foregroundMark x1="3533" y1="39025" x2="6923" y2="30952"/>
                        <a14:foregroundMark x1="1923" y1="42857" x2="2638" y2="41153"/>
                        <a14:foregroundMark x1="7692" y1="28175" x2="19615" y2="17460"/>
                        <a14:foregroundMark x1="10000" y1="25000" x2="15000" y2="16667"/>
                        <a14:foregroundMark x1="4231" y1="32143" x2="7308" y2="25794"/>
                        <a14:foregroundMark x1="8077" y1="25397" x2="12308" y2="18651"/>
                        <a14:foregroundMark x1="11154" y1="20238" x2="21538" y2="11508"/>
                        <a14:foregroundMark x1="16538" y1="15476" x2="21923" y2="9524"/>
                        <a14:foregroundMark x1="25000" y1="9127" x2="34298" y2="5701"/>
                        <a14:foregroundMark x1="23077" y1="9127" x2="33966" y2="2929"/>
                        <a14:foregroundMark x1="39316" y1="2355" x2="45769" y2="397"/>
                        <a14:foregroundMark x1="37101" y1="3027" x2="38370" y2="2642"/>
                        <a14:foregroundMark x1="32692" y1="4365" x2="34734" y2="3745"/>
                        <a14:foregroundMark x1="45385" y1="2778" x2="55000" y2="3175"/>
                        <a14:foregroundMark x1="53077" y1="1984" x2="63599" y2="4858"/>
                        <a14:foregroundMark x1="67550" y1="5096" x2="73077" y2="7540"/>
                        <a14:foregroundMark x1="78077" y1="9921" x2="80000" y2="11508"/>
                        <a14:foregroundMark x1="74615" y1="7937" x2="77308" y2="10714"/>
                        <a14:foregroundMark x1="78077" y1="10714" x2="69615" y2="4365"/>
                        <a14:foregroundMark x1="76538" y1="9524" x2="87692" y2="18651"/>
                        <a14:foregroundMark x1="86154" y1="18254" x2="91538" y2="26587"/>
                        <a14:foregroundMark x1="88462" y1="20635" x2="93978" y2="31349"/>
                        <a14:foregroundMark x1="93074" y1="32815" x2="87308" y2="18651"/>
                        <a14:foregroundMark x1="95385" y1="38492" x2="93285" y2="33333"/>
                        <a14:foregroundMark x1="93858" y1="41991" x2="92308" y2="51587"/>
                        <a14:foregroundMark x1="95000" y1="34921" x2="94083" y2="40598"/>
                        <a14:foregroundMark x1="85385" y1="31349" x2="83077" y2="20635"/>
                        <a14:foregroundMark x1="80385" y1="19444" x2="78462" y2="34127"/>
                        <a14:foregroundMark x1="72692" y1="19444" x2="70385" y2="15476"/>
                        <a14:foregroundMark x1="74231" y1="16667" x2="81154" y2="46429"/>
                        <a14:foregroundMark x1="43726" y1="95185" x2="45000" y2="95635"/>
                        <a14:foregroundMark x1="30385" y1="90476" x2="38073" y2="93190"/>
                        <a14:foregroundMark x1="31923" y1="94048" x2="21923" y2="84127"/>
                        <a14:foregroundMark x1="18846" y1="86508" x2="11923" y2="75794"/>
                        <a14:foregroundMark x1="11923" y1="76587" x2="6538" y2="65079"/>
                        <a14:foregroundMark x1="5000" y1="63095" x2="8462" y2="75794"/>
                        <a14:foregroundMark x1="10769" y1="79762" x2="6923" y2="68254"/>
                        <a14:foregroundMark x1="4615" y1="67460" x2="7308" y2="74603"/>
                        <a14:foregroundMark x1="18462" y1="85317" x2="24231" y2="89683"/>
                        <a14:foregroundMark x1="27308" y1="93254" x2="21538" y2="88492"/>
                        <a14:foregroundMark x1="19615" y1="87698" x2="25385" y2="90476"/>
                        <a14:foregroundMark x1="22692" y1="90476" x2="19615" y2="88492"/>
                        <a14:foregroundMark x1="21538" y1="89683" x2="27692" y2="92857"/>
                        <a14:foregroundMark x1="42573" y1="96988" x2="44615" y2="97222"/>
                        <a14:foregroundMark x1="32062" y1="95783" x2="35886" y2="96221"/>
                        <a14:foregroundMark x1="45385" y1="97222" x2="58462" y2="97619"/>
                        <a14:foregroundMark x1="60385" y1="96825" x2="66538" y2="93254"/>
                        <a14:foregroundMark x1="67250" y1="92914" x2="69231" y2="92460"/>
                        <a14:foregroundMark x1="62308" y1="94048" x2="66173" y2="93162"/>
                        <a14:foregroundMark x1="70146" y1="93120" x2="76538" y2="88095"/>
                        <a14:foregroundMark x1="72512" y1="92369" x2="78462" y2="88492"/>
                        <a14:foregroundMark x1="80000" y1="88492" x2="83846" y2="84921"/>
                        <a14:foregroundMark x1="81923" y1="86905" x2="90000" y2="77778"/>
                        <a14:foregroundMark x1="84615" y1="84524" x2="87692" y2="80952"/>
                        <a14:foregroundMark x1="81538" y1="87698" x2="73462" y2="92460"/>
                        <a14:foregroundMark x1="72850" y1="93260" x2="78846" y2="90476"/>
                        <a14:foregroundMark x1="90000" y1="78571" x2="91923" y2="72619"/>
                        <a14:foregroundMark x1="95204" y1="67093" x2="95385" y2="66270"/>
                        <a14:foregroundMark x1="94074" y1="72222" x2="94814" y2="68861"/>
                        <a14:foregroundMark x1="93558" y1="74565" x2="94074" y2="72222"/>
                        <a14:foregroundMark x1="96795" y1="61508" x2="97308" y2="59127"/>
                        <a14:foregroundMark x1="95556" y1="67261" x2="96795" y2="61508"/>
                        <a14:foregroundMark x1="95000" y1="69841" x2="95174" y2="69033"/>
                        <a14:foregroundMark x1="3077" y1="36508" x2="3077" y2="37698"/>
                        <a14:foregroundMark x1="3077" y1="38095" x2="4231" y2="34127"/>
                        <a14:foregroundMark x1="3462" y1="34524" x2="2308" y2="37698"/>
                        <a14:foregroundMark x1="97308" y1="39286" x2="95271" y2="33333"/>
                        <a14:foregroundMark x1="94506" y1="31349" x2="91538" y2="24206"/>
                        <a14:foregroundMark x1="96154" y1="35317" x2="95330" y2="33333"/>
                        <a14:foregroundMark x1="95116" y1="33333" x2="97692" y2="38095"/>
                        <a14:foregroundMark x1="88462" y1="21032" x2="94043" y2="31349"/>
                        <a14:foregroundMark x1="94615" y1="31349" x2="91154" y2="22619"/>
                        <a14:foregroundMark x1="98077" y1="40079" x2="95402" y2="33333"/>
                        <a14:foregroundMark x1="90385" y1="21429" x2="87692" y2="18254"/>
                        <a14:foregroundMark x1="95851" y1="33333" x2="96538" y2="35317"/>
                        <a14:foregroundMark x1="94615" y1="29762" x2="95164" y2="31349"/>
                        <a14:foregroundMark x1="96218" y1="31349" x2="96154" y2="30952"/>
                        <a14:foregroundMark x1="96923" y1="35714" x2="96539" y2="33333"/>
                        <a14:foregroundMark x1="67692" y1="4365" x2="65631" y2="3302"/>
                        <a14:foregroundMark x1="37692" y1="97619" x2="39231" y2="97619"/>
                        <a14:foregroundMark x1="40000" y1="98016" x2="41538" y2="98016"/>
                        <a14:foregroundMark x1="70769" y1="94841" x2="71538" y2="94048"/>
                        <a14:foregroundMark x1="62308" y1="97619" x2="64231" y2="97222"/>
                        <a14:foregroundMark x1="96538" y1="65079" x2="96538" y2="63492"/>
                        <a14:foregroundMark x1="97308" y1="63889" x2="97308" y2="63095"/>
                        <a14:foregroundMark x1="88077" y1="81349" x2="87308" y2="81746"/>
                        <a14:foregroundMark x1="86923" y1="82937" x2="86154" y2="83333"/>
                        <a14:foregroundMark x1="91538" y1="76587" x2="91923" y2="75794"/>
                        <a14:foregroundMark x1="63846" y1="2381" x2="60385" y2="2381"/>
                        <a14:foregroundMark x1="3462" y1="65476" x2="3077" y2="62698"/>
                        <a14:foregroundMark x1="2308" y1="61905" x2="1923" y2="58730"/>
                        <a14:foregroundMark x1="28846" y1="94048" x2="30385" y2="94444"/>
                        <a14:foregroundMark x1="35385" y1="96825" x2="36923" y2="96825"/>
                        <a14:foregroundMark x1="40769" y1="98016" x2="42692" y2="98016"/>
                        <a14:backgroundMark x1="1520" y1="33805" x2="1923" y2="32143"/>
                        <a14:backgroundMark x1="1154" y1="37698" x2="0" y2="39683"/>
                        <a14:backgroundMark x1="769" y1="66270" x2="769" y2="65873"/>
                        <a14:backgroundMark x1="769" y1="64683" x2="0" y2="63095"/>
                        <a14:backgroundMark x1="69834" y1="98191" x2="70385" y2="98016"/>
                        <a14:backgroundMark x1="65385" y1="99603" x2="69325" y2="98352"/>
                        <a14:backgroundMark x1="33846" y1="98413" x2="31154" y2="98810"/>
                        <a14:backgroundMark x1="38351" y1="99046" x2="39330" y2="99102"/>
                        <a14:backgroundMark x1="35648" y1="98891" x2="36864" y2="98961"/>
                        <a14:backgroundMark x1="99231" y1="38889" x2="99615" y2="40079"/>
                        <a14:backgroundMark x1="66538" y1="397" x2="70385" y2="794"/>
                        <a14:backgroundMark x1="35000" y1="794" x2="33077" y2="1984"/>
                        <a14:backgroundMark x1="36538" y1="1190" x2="38462" y2="397"/>
                        <a14:backgroundMark x1="40000" y1="0" x2="40769" y2="0"/>
                        <a14:backgroundMark x1="64231" y1="794" x2="62705" y2="531"/>
                        <a14:backgroundMark x1="99615" y1="31349" x2="99615" y2="33333"/>
                        <a14:backgroundMark x1="98846" y1="35714" x2="98846" y2="34524"/>
                        <a14:backgroundMark x1="97960" y1="69686" x2="97692" y2="70238"/>
                        <a14:backgroundMark x1="98462" y1="68651" x2="98259" y2="69069"/>
                        <a14:backgroundMark x1="92692" y1="76587" x2="95000" y2="74603"/>
                        <a14:backgroundMark x1="95000" y1="72222" x2="95000" y2="72222"/>
                        <a14:backgroundMark x1="98401" y1="66638" x2="98846" y2="65873"/>
                        <a14:backgroundMark x1="97692" y1="67857" x2="98241" y2="66913"/>
                        <a14:backgroundMark x1="99231" y1="64683" x2="99615" y2="63095"/>
                        <a14:backgroundMark x1="769" y1="61508" x2="769" y2="61508"/>
                        <a14:backgroundMark x1="385" y1="59921" x2="385" y2="60317"/>
                        <a14:backgroundMark x1="63077" y1="99206" x2="64231" y2="98810"/>
                        <a14:backgroundMark x1="61923" y1="99206" x2="61923" y2="99206"/>
                        <a14:backgroundMark x1="99231" y1="61508" x2="99231" y2="61508"/>
                      </a14:backgroundRemoval>
                    </a14:imgEffect>
                  </a14:imgLayer>
                </a14:imgProps>
              </a:ext>
            </a:extLst>
          </a:blip>
          <a:stretch>
            <a:fillRect/>
          </a:stretch>
        </p:blipFill>
        <p:spPr>
          <a:xfrm>
            <a:off x="2968961" y="6294098"/>
            <a:ext cx="425133" cy="41205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7" name="Picture 36">
            <a:extLst>
              <a:ext uri="{FF2B5EF4-FFF2-40B4-BE49-F238E27FC236}">
                <a16:creationId xmlns:a16="http://schemas.microsoft.com/office/drawing/2014/main" id="{392A9DB3-6470-2989-68B7-71F5630A84DB}"/>
              </a:ext>
            </a:extLst>
          </p:cNvPr>
          <p:cNvPicPr>
            <a:picLocks noChangeAspect="1"/>
          </p:cNvPicPr>
          <p:nvPr/>
        </p:nvPicPr>
        <p:blipFill>
          <a:blip r:embed="rId11"/>
          <a:stretch>
            <a:fillRect/>
          </a:stretch>
        </p:blipFill>
        <p:spPr>
          <a:xfrm>
            <a:off x="2502089" y="6297997"/>
            <a:ext cx="413918" cy="40425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8" name="Picture 37">
            <a:extLst>
              <a:ext uri="{FF2B5EF4-FFF2-40B4-BE49-F238E27FC236}">
                <a16:creationId xmlns:a16="http://schemas.microsoft.com/office/drawing/2014/main" id="{C355F9BE-CC29-9EDD-9A6B-CC193BEC9667}"/>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2390" b="98008" l="2335" r="97665">
                        <a14:foregroundMark x1="12451" y1="72908" x2="4669" y2="47012"/>
                        <a14:foregroundMark x1="4669" y1="47012" x2="14008" y2="20319"/>
                        <a14:foregroundMark x1="14008" y1="20319" x2="44358" y2="5976"/>
                        <a14:foregroundMark x1="44358" y1="5976" x2="76654" y2="15936"/>
                        <a14:foregroundMark x1="76654" y1="15936" x2="94942" y2="40637"/>
                        <a14:foregroundMark x1="94942" y1="40637" x2="89494" y2="69323"/>
                        <a14:foregroundMark x1="89494" y1="69323" x2="68093" y2="90438"/>
                        <a14:foregroundMark x1="68093" y1="90438" x2="39689" y2="95219"/>
                        <a14:foregroundMark x1="39689" y1="95219" x2="16732" y2="77689"/>
                        <a14:foregroundMark x1="16732" y1="77689" x2="7393" y2="56574"/>
                        <a14:foregroundMark x1="8171" y1="72908" x2="5447" y2="43426"/>
                        <a14:foregroundMark x1="5447" y1="43426" x2="6615" y2="41833"/>
                        <a14:foregroundMark x1="2335" y1="57769" x2="3502" y2="45020"/>
                        <a14:foregroundMark x1="4280" y1="42629" x2="7782" y2="33865"/>
                        <a14:foregroundMark x1="3891" y1="38645" x2="7004" y2="32669"/>
                        <a14:foregroundMark x1="5837" y1="33865" x2="10895" y2="25100"/>
                        <a14:foregroundMark x1="6615" y1="29482" x2="10117" y2="24303"/>
                        <a14:foregroundMark x1="7782" y1="25896" x2="3113" y2="34661"/>
                        <a14:foregroundMark x1="3891" y1="33068" x2="18677" y2="14343"/>
                        <a14:foregroundMark x1="10895" y1="21912" x2="18677" y2="14741"/>
                        <a14:foregroundMark x1="7782" y1="24303" x2="15564" y2="15936"/>
                        <a14:foregroundMark x1="15175" y1="15936" x2="29183" y2="7171"/>
                        <a14:foregroundMark x1="21012" y1="11554" x2="33747" y2="4441"/>
                        <a14:foregroundMark x1="37461" y1="4097" x2="37743" y2="3984"/>
                        <a14:foregroundMark x1="35923" y1="4713" x2="37149" y2="4222"/>
                        <a14:foregroundMark x1="34346" y1="5345" x2="34774" y2="5173"/>
                        <a14:foregroundMark x1="19844" y1="11155" x2="34154" y2="5422"/>
                        <a14:foregroundMark x1="37228" y1="3723" x2="38911" y2="3187"/>
                        <a14:foregroundMark x1="36262" y1="4031" x2="36903" y2="3827"/>
                        <a14:foregroundMark x1="34088" y1="4723" x2="35175" y2="4377"/>
                        <a14:foregroundMark x1="21401" y1="8765" x2="33890" y2="4786"/>
                        <a14:foregroundMark x1="31128" y1="5179" x2="26459" y2="7171"/>
                        <a14:foregroundMark x1="15953" y1="16733" x2="9339" y2="23506"/>
                        <a14:foregroundMark x1="6615" y1="26693" x2="19844" y2="10757"/>
                        <a14:foregroundMark x1="15175" y1="15936" x2="5058" y2="27490"/>
                        <a14:foregroundMark x1="6226" y1="25498" x2="26848" y2="7968"/>
                        <a14:foregroundMark x1="17510" y1="83665" x2="10506" y2="72510"/>
                        <a14:foregroundMark x1="9728" y1="72510" x2="14008" y2="78884"/>
                        <a14:foregroundMark x1="14008" y1="81673" x2="9339" y2="72112"/>
                        <a14:foregroundMark x1="10895" y1="79283" x2="8171" y2="72510"/>
                        <a14:foregroundMark x1="8949" y1="74502" x2="5837" y2="67729"/>
                        <a14:foregroundMark x1="7004" y1="71315" x2="4669" y2="64940"/>
                        <a14:foregroundMark x1="4669" y1="66932" x2="8171" y2="73705"/>
                        <a14:foregroundMark x1="8171" y1="72112" x2="8171" y2="76494"/>
                        <a14:foregroundMark x1="5447" y1="69323" x2="5837" y2="72510"/>
                        <a14:foregroundMark x1="12451" y1="82072" x2="15564" y2="83665"/>
                        <a14:foregroundMark x1="15175" y1="83267" x2="17899" y2="85259"/>
                        <a14:foregroundMark x1="16342" y1="84861" x2="16732" y2="86454"/>
                        <a14:foregroundMark x1="17899" y1="86853" x2="21790" y2="88845"/>
                        <a14:foregroundMark x1="20623" y1="89641" x2="22957" y2="91633"/>
                        <a14:foregroundMark x1="23735" y1="91235" x2="28405" y2="92829"/>
                        <a14:foregroundMark x1="25292" y1="92032" x2="29572" y2="94024"/>
                        <a14:foregroundMark x1="32572" y1="95267" x2="33463" y2="95618"/>
                        <a14:foregroundMark x1="28405" y1="93625" x2="28965" y2="93846"/>
                        <a14:foregroundMark x1="35438" y1="96026" x2="41245" y2="98008"/>
                        <a14:foregroundMark x1="34241" y1="95618" x2="34475" y2="95698"/>
                        <a14:foregroundMark x1="65483" y1="94962" x2="65759" y2="94821"/>
                        <a14:foregroundMark x1="61089" y1="97211" x2="63926" y2="95759"/>
                        <a14:foregroundMark x1="66291" y1="95879" x2="67785" y2="95408"/>
                        <a14:foregroundMark x1="70428" y1="93625" x2="73930" y2="92032"/>
                        <a14:foregroundMark x1="71984" y1="93625" x2="76265" y2="90040"/>
                        <a14:foregroundMark x1="75486" y1="92829" x2="80545" y2="88845"/>
                        <a14:foregroundMark x1="80156" y1="88845" x2="85992" y2="82470"/>
                        <a14:foregroundMark x1="85603" y1="83665" x2="89105" y2="79681"/>
                        <a14:foregroundMark x1="88716" y1="80478" x2="92996" y2="73307"/>
                        <a14:foregroundMark x1="92218" y1="75697" x2="94553" y2="68127"/>
                        <a14:foregroundMark x1="95510" y1="65339" x2="98054" y2="58566"/>
                        <a14:foregroundMark x1="94163" y1="68924" x2="95510" y2="65339"/>
                        <a14:foregroundMark x1="94148" y1="31474" x2="87938" y2="23904"/>
                        <a14:foregroundMark x1="96109" y1="33865" x2="94801" y2="32271"/>
                        <a14:foregroundMark x1="83658" y1="18327" x2="76654" y2="13147"/>
                        <a14:foregroundMark x1="60311" y1="6375" x2="75097" y2="10359"/>
                        <a14:foregroundMark x1="69261" y1="6375" x2="80156" y2="10757"/>
                        <a14:foregroundMark x1="79767" y1="12351" x2="89883" y2="19920"/>
                        <a14:foregroundMark x1="90272" y1="21912" x2="94553" y2="29482"/>
                        <a14:foregroundMark x1="76654" y1="9562" x2="72374" y2="5976"/>
                        <a14:foregroundMark x1="76265" y1="8765" x2="85214" y2="13944"/>
                        <a14:foregroundMark x1="78599" y1="9960" x2="72763" y2="6773"/>
                        <a14:foregroundMark x1="71240" y1="5172" x2="77043" y2="7968"/>
                        <a14:foregroundMark x1="47471" y1="90040" x2="55253" y2="85259"/>
                        <a14:foregroundMark x1="61089" y1="88845" x2="62646" y2="88446"/>
                        <a14:foregroundMark x1="65759" y1="3187" x2="62646" y2="2789"/>
                        <a14:foregroundMark x1="63035" y1="2390" x2="61868" y2="2390"/>
                        <a14:foregroundMark x1="36576" y1="2390" x2="35409" y2="2789"/>
                        <a14:foregroundMark x1="33074" y1="3984" x2="32685" y2="3984"/>
                        <a14:foregroundMark x1="3891" y1="64940" x2="3502" y2="63347"/>
                        <a14:foregroundMark x1="2724" y1="63745" x2="2335" y2="62948"/>
                        <a14:foregroundMark x1="2724" y1="65339" x2="3891" y2="67729"/>
                        <a14:foregroundMark x1="4280" y1="67729" x2="5058" y2="69323"/>
                        <a14:foregroundMark x1="94553" y1="70916" x2="94942" y2="69721"/>
                        <a14:backgroundMark x1="0" y1="33068" x2="778" y2="30279"/>
                        <a14:backgroundMark x1="302" y1="66488" x2="0" y2="64940"/>
                        <a14:backgroundMark x1="99611" y1="66932" x2="99611" y2="66534"/>
                        <a14:backgroundMark x1="68872" y1="98805" x2="67315" y2="99602"/>
                        <a14:backgroundMark x1="32296" y1="99203" x2="33463" y2="99203"/>
                        <a14:backgroundMark x1="389" y1="64143" x2="389" y2="61355"/>
                        <a14:backgroundMark x1="99611" y1="31474" x2="99611" y2="32271"/>
                        <a14:backgroundMark x1="69261" y1="797" x2="68093" y2="0"/>
                        <a14:backgroundMark x1="32296" y1="398" x2="31907" y2="0"/>
                        <a14:backgroundMark x1="33330" y1="131" x2="33074" y2="0"/>
                        <a14:backgroundMark x1="66148" y1="0" x2="66148" y2="0"/>
                        <a14:backgroundMark x1="64591" y1="398" x2="64202" y2="398"/>
                        <a14:backgroundMark x1="37743" y1="398" x2="38521" y2="398"/>
                        <a14:backgroundMark x1="35019" y1="99203" x2="32296" y2="99203"/>
                        <a14:backgroundMark x1="65370" y1="99602" x2="68482" y2="99203"/>
                        <a14:backgroundMark x1="98833" y1="65339" x2="98833" y2="65339"/>
                      </a14:backgroundRemoval>
                    </a14:imgEffect>
                  </a14:imgLayer>
                </a14:imgProps>
              </a:ext>
            </a:extLst>
          </a:blip>
          <a:stretch>
            <a:fillRect/>
          </a:stretch>
        </p:blipFill>
        <p:spPr>
          <a:xfrm>
            <a:off x="3444048" y="6301419"/>
            <a:ext cx="425133" cy="41963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9" name="Rectangle 38">
            <a:extLst>
              <a:ext uri="{FF2B5EF4-FFF2-40B4-BE49-F238E27FC236}">
                <a16:creationId xmlns:a16="http://schemas.microsoft.com/office/drawing/2014/main" id="{6D2A2B98-8865-D0B4-5F4F-EB143CBCB372}"/>
              </a:ext>
            </a:extLst>
          </p:cNvPr>
          <p:cNvSpPr/>
          <p:nvPr/>
        </p:nvSpPr>
        <p:spPr>
          <a:xfrm>
            <a:off x="1867981" y="5230137"/>
            <a:ext cx="579005" cy="369332"/>
          </a:xfrm>
          <a:prstGeom prst="rect">
            <a:avLst/>
          </a:prstGeom>
          <a:noFill/>
        </p:spPr>
        <p:txBody>
          <a:bodyPr wrap="none" lIns="91440" tIns="45720" rIns="91440" bIns="45720">
            <a:spAutoFit/>
          </a:bodyPr>
          <a:lstStyle/>
          <a:p>
            <a:r>
              <a:rPr lang="en-US"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Goo</a:t>
            </a:r>
          </a:p>
        </p:txBody>
      </p:sp>
      <p:sp>
        <p:nvSpPr>
          <p:cNvPr id="40" name="TextBox 39">
            <a:extLst>
              <a:ext uri="{FF2B5EF4-FFF2-40B4-BE49-F238E27FC236}">
                <a16:creationId xmlns:a16="http://schemas.microsoft.com/office/drawing/2014/main" id="{C0365735-6A3E-93D3-140F-FC46A6246113}"/>
              </a:ext>
            </a:extLst>
          </p:cNvPr>
          <p:cNvSpPr txBox="1"/>
          <p:nvPr/>
        </p:nvSpPr>
        <p:spPr>
          <a:xfrm>
            <a:off x="1874595" y="5484514"/>
            <a:ext cx="2612819" cy="246221"/>
          </a:xfrm>
          <a:prstGeom prst="rect">
            <a:avLst/>
          </a:prstGeom>
          <a:noFill/>
        </p:spPr>
        <p:txBody>
          <a:bodyPr wrap="square" rtlCol="0">
            <a:spAutoFit/>
          </a:bodyPr>
          <a:lstStyle/>
          <a:p>
            <a:r>
              <a:rPr lang="en-US" sz="1000" dirty="0"/>
              <a:t>Versatile</a:t>
            </a:r>
          </a:p>
        </p:txBody>
      </p:sp>
      <p:cxnSp>
        <p:nvCxnSpPr>
          <p:cNvPr id="41" name="Straight Connector 40">
            <a:extLst>
              <a:ext uri="{FF2B5EF4-FFF2-40B4-BE49-F238E27FC236}">
                <a16:creationId xmlns:a16="http://schemas.microsoft.com/office/drawing/2014/main" id="{50986933-800A-3C5E-EFAF-BDBD97E32BCD}"/>
              </a:ext>
            </a:extLst>
          </p:cNvPr>
          <p:cNvCxnSpPr>
            <a:cxnSpLocks/>
          </p:cNvCxnSpPr>
          <p:nvPr/>
        </p:nvCxnSpPr>
        <p:spPr>
          <a:xfrm>
            <a:off x="1886850" y="5341057"/>
            <a:ext cx="0" cy="583394"/>
          </a:xfrm>
          <a:prstGeom prst="line">
            <a:avLst/>
          </a:prstGeom>
        </p:spPr>
        <p:style>
          <a:lnRef idx="3">
            <a:schemeClr val="accent4"/>
          </a:lnRef>
          <a:fillRef idx="0">
            <a:schemeClr val="accent4"/>
          </a:fillRef>
          <a:effectRef idx="2">
            <a:schemeClr val="accent4"/>
          </a:effectRef>
          <a:fontRef idx="minor">
            <a:schemeClr val="tx1"/>
          </a:fontRef>
        </p:style>
      </p:cxnSp>
      <p:pic>
        <p:nvPicPr>
          <p:cNvPr id="89" name="Picture 88">
            <a:extLst>
              <a:ext uri="{FF2B5EF4-FFF2-40B4-BE49-F238E27FC236}">
                <a16:creationId xmlns:a16="http://schemas.microsoft.com/office/drawing/2014/main" id="{8E389805-6C1B-8EFA-D1B9-67235F315F48}"/>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9091" b="90909" l="9091" r="89394">
                        <a14:foregroundMark x1="19697" y1="65152" x2="40909" y2="27273"/>
                        <a14:foregroundMark x1="40909" y1="27273" x2="9091" y2="57576"/>
                        <a14:foregroundMark x1="9091" y1="57576" x2="28788" y2="19697"/>
                        <a14:foregroundMark x1="28788" y1="19697" x2="71212" y2="16667"/>
                        <a14:foregroundMark x1="71212" y1="16667" x2="86364" y2="66667"/>
                        <a14:foregroundMark x1="86364" y1="66667" x2="81818" y2="25758"/>
                        <a14:foregroundMark x1="81818" y1="25758" x2="83333" y2="71212"/>
                        <a14:foregroundMark x1="83333" y1="71212" x2="39394" y2="87879"/>
                        <a14:foregroundMark x1="39394" y1="87879" x2="84848" y2="59091"/>
                        <a14:foregroundMark x1="84848" y1="59091" x2="34848" y2="83333"/>
                        <a14:foregroundMark x1="34848" y1="83333" x2="78788" y2="62121"/>
                        <a14:foregroundMark x1="78788" y1="62121" x2="36364" y2="68182"/>
                        <a14:foregroundMark x1="36364" y1="68182" x2="46970" y2="24242"/>
                        <a14:foregroundMark x1="46970" y1="24242" x2="10606" y2="43939"/>
                        <a14:foregroundMark x1="10606" y1="43939" x2="63636" y2="31818"/>
                        <a14:foregroundMark x1="63636" y1="31818" x2="81818" y2="72727"/>
                        <a14:foregroundMark x1="81818" y1="72727" x2="31818" y2="86364"/>
                        <a14:foregroundMark x1="31818" y1="86364" x2="63636" y2="54545"/>
                        <a14:foregroundMark x1="63636" y1="54545" x2="25758" y2="25758"/>
                        <a14:foregroundMark x1="25758" y1="25758" x2="72727" y2="25758"/>
                        <a14:foregroundMark x1="72727" y1="25758" x2="86364" y2="71212"/>
                        <a14:foregroundMark x1="86364" y1="71212" x2="45455" y2="90909"/>
                        <a14:foregroundMark x1="45455" y1="90909" x2="60606" y2="45455"/>
                        <a14:foregroundMark x1="60606" y1="45455" x2="16667" y2="50000"/>
                        <a14:foregroundMark x1="16667" y1="50000" x2="45455" y2="16667"/>
                        <a14:foregroundMark x1="45455" y1="16667" x2="78788" y2="22727"/>
                      </a14:backgroundRemoval>
                    </a14:imgEffect>
                  </a14:imgLayer>
                </a14:imgProps>
              </a:ext>
            </a:extLst>
          </a:blip>
          <a:stretch>
            <a:fillRect/>
          </a:stretch>
        </p:blipFill>
        <p:spPr>
          <a:xfrm>
            <a:off x="6942359" y="146436"/>
            <a:ext cx="1240405" cy="1240405"/>
          </a:xfrm>
          <a:prstGeom prst="rect">
            <a:avLst/>
          </a:prstGeom>
        </p:spPr>
      </p:pic>
      <p:pic>
        <p:nvPicPr>
          <p:cNvPr id="49" name="Picture 48">
            <a:extLst>
              <a:ext uri="{FF2B5EF4-FFF2-40B4-BE49-F238E27FC236}">
                <a16:creationId xmlns:a16="http://schemas.microsoft.com/office/drawing/2014/main" id="{5F1C321F-8D20-F4D1-4575-2E2564D617C0}"/>
              </a:ext>
            </a:extLst>
          </p:cNvPr>
          <p:cNvPicPr>
            <a:picLocks noChangeAspect="1"/>
          </p:cNvPicPr>
          <p:nvPr/>
        </p:nvPicPr>
        <p:blipFill>
          <a:blip r:embed="rId16"/>
          <a:stretch>
            <a:fillRect/>
          </a:stretch>
        </p:blipFill>
        <p:spPr>
          <a:xfrm>
            <a:off x="8261917" y="195890"/>
            <a:ext cx="1322636" cy="1178752"/>
          </a:xfrm>
          <a:prstGeom prst="rect">
            <a:avLst/>
          </a:prstGeom>
        </p:spPr>
      </p:pic>
      <p:pic>
        <p:nvPicPr>
          <p:cNvPr id="50" name="Picture 49">
            <a:extLst>
              <a:ext uri="{FF2B5EF4-FFF2-40B4-BE49-F238E27FC236}">
                <a16:creationId xmlns:a16="http://schemas.microsoft.com/office/drawing/2014/main" id="{B9368FCF-14D4-B8C6-0F4E-5C218C9B5294}"/>
              </a:ext>
            </a:extLst>
          </p:cNvPr>
          <p:cNvPicPr>
            <a:picLocks noChangeAspect="1"/>
          </p:cNvPicPr>
          <p:nvPr/>
        </p:nvPicPr>
        <p:blipFill>
          <a:blip r:embed="rId2"/>
          <a:stretch>
            <a:fillRect/>
          </a:stretch>
        </p:blipFill>
        <p:spPr>
          <a:xfrm>
            <a:off x="7033970" y="1656271"/>
            <a:ext cx="5000267" cy="1640359"/>
          </a:xfrm>
          <a:prstGeom prst="rect">
            <a:avLst/>
          </a:prstGeom>
        </p:spPr>
      </p:pic>
      <p:sp>
        <p:nvSpPr>
          <p:cNvPr id="51" name="Rectangle 50">
            <a:extLst>
              <a:ext uri="{FF2B5EF4-FFF2-40B4-BE49-F238E27FC236}">
                <a16:creationId xmlns:a16="http://schemas.microsoft.com/office/drawing/2014/main" id="{FACC4808-FDBD-0F01-7556-506B1631F33A}"/>
              </a:ext>
            </a:extLst>
          </p:cNvPr>
          <p:cNvSpPr/>
          <p:nvPr/>
        </p:nvSpPr>
        <p:spPr>
          <a:xfrm>
            <a:off x="8786616" y="2509408"/>
            <a:ext cx="3173356" cy="7186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40578DD5-C349-DEE0-FB29-FB8F6437B2C4}"/>
              </a:ext>
            </a:extLst>
          </p:cNvPr>
          <p:cNvSpPr/>
          <p:nvPr/>
        </p:nvSpPr>
        <p:spPr>
          <a:xfrm>
            <a:off x="8730026" y="1736481"/>
            <a:ext cx="3229946" cy="7312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7281220-0CCC-2AE1-103A-54D26E1A578B}"/>
              </a:ext>
            </a:extLst>
          </p:cNvPr>
          <p:cNvSpPr/>
          <p:nvPr/>
        </p:nvSpPr>
        <p:spPr>
          <a:xfrm>
            <a:off x="7111514" y="1736481"/>
            <a:ext cx="1618512" cy="14915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8CE7AAC5-6867-84AA-4CE4-01FEE858C2CC}"/>
              </a:ext>
            </a:extLst>
          </p:cNvPr>
          <p:cNvPicPr>
            <a:picLocks noChangeAspect="1"/>
          </p:cNvPicPr>
          <p:nvPr/>
        </p:nvPicPr>
        <p:blipFill>
          <a:blip r:embed="rId5"/>
          <a:stretch>
            <a:fillRect/>
          </a:stretch>
        </p:blipFill>
        <p:spPr>
          <a:xfrm>
            <a:off x="8787435" y="2595251"/>
            <a:ext cx="573862" cy="573862"/>
          </a:xfrm>
          <a:prstGeom prst="rect">
            <a:avLst/>
          </a:prstGeom>
        </p:spPr>
      </p:pic>
      <p:sp>
        <p:nvSpPr>
          <p:cNvPr id="55" name="TextBox 54">
            <a:extLst>
              <a:ext uri="{FF2B5EF4-FFF2-40B4-BE49-F238E27FC236}">
                <a16:creationId xmlns:a16="http://schemas.microsoft.com/office/drawing/2014/main" id="{5EFBA733-9EFE-7821-BE8C-0D1A9DFEAE88}"/>
              </a:ext>
            </a:extLst>
          </p:cNvPr>
          <p:cNvSpPr txBox="1"/>
          <p:nvPr/>
        </p:nvSpPr>
        <p:spPr>
          <a:xfrm>
            <a:off x="10761891" y="2580188"/>
            <a:ext cx="854852" cy="577081"/>
          </a:xfrm>
          <a:prstGeom prst="rect">
            <a:avLst/>
          </a:prstGeom>
          <a:noFill/>
        </p:spPr>
        <p:txBody>
          <a:bodyPr wrap="square" rtlCol="0">
            <a:spAutoFit/>
          </a:bodyPr>
          <a:lstStyle/>
          <a:p>
            <a:r>
              <a:rPr lang="en-US" sz="1050" b="1" u="sng" dirty="0">
                <a:solidFill>
                  <a:srgbClr val="001457"/>
                </a:solidFill>
              </a:rPr>
              <a:t>Digital Logic</a:t>
            </a:r>
          </a:p>
          <a:p>
            <a:r>
              <a:rPr lang="en-US" sz="1050" b="1" dirty="0">
                <a:solidFill>
                  <a:srgbClr val="001457"/>
                </a:solidFill>
              </a:rPr>
              <a:t>Physical</a:t>
            </a:r>
          </a:p>
          <a:p>
            <a:r>
              <a:rPr lang="en-US" sz="1050" b="1" dirty="0">
                <a:solidFill>
                  <a:srgbClr val="001457"/>
                </a:solidFill>
              </a:rPr>
              <a:t>Encryption</a:t>
            </a:r>
          </a:p>
        </p:txBody>
      </p:sp>
      <p:cxnSp>
        <p:nvCxnSpPr>
          <p:cNvPr id="56" name="Straight Connector 55">
            <a:extLst>
              <a:ext uri="{FF2B5EF4-FFF2-40B4-BE49-F238E27FC236}">
                <a16:creationId xmlns:a16="http://schemas.microsoft.com/office/drawing/2014/main" id="{39B131BD-3D90-1C4D-A015-4B66805F226A}"/>
              </a:ext>
            </a:extLst>
          </p:cNvPr>
          <p:cNvCxnSpPr>
            <a:cxnSpLocks/>
          </p:cNvCxnSpPr>
          <p:nvPr/>
        </p:nvCxnSpPr>
        <p:spPr>
          <a:xfrm>
            <a:off x="10799991" y="2580188"/>
            <a:ext cx="0" cy="577081"/>
          </a:xfrm>
          <a:prstGeom prst="line">
            <a:avLst/>
          </a:prstGeom>
          <a:ln>
            <a:solidFill>
              <a:srgbClr val="001457"/>
            </a:solidFill>
          </a:ln>
        </p:spPr>
        <p:style>
          <a:lnRef idx="3">
            <a:schemeClr val="accent4"/>
          </a:lnRef>
          <a:fillRef idx="0">
            <a:schemeClr val="accent4"/>
          </a:fillRef>
          <a:effectRef idx="2">
            <a:schemeClr val="accent4"/>
          </a:effectRef>
          <a:fontRef idx="minor">
            <a:schemeClr val="tx1"/>
          </a:fontRef>
        </p:style>
      </p:cxnSp>
      <p:pic>
        <p:nvPicPr>
          <p:cNvPr id="58" name="Picture 57">
            <a:extLst>
              <a:ext uri="{FF2B5EF4-FFF2-40B4-BE49-F238E27FC236}">
                <a16:creationId xmlns:a16="http://schemas.microsoft.com/office/drawing/2014/main" id="{A442F43F-B4EF-4CCB-63DE-31401CD6C3A7}"/>
              </a:ext>
            </a:extLst>
          </p:cNvPr>
          <p:cNvPicPr>
            <a:picLocks noChangeAspect="1"/>
          </p:cNvPicPr>
          <p:nvPr/>
        </p:nvPicPr>
        <p:blipFill>
          <a:blip r:embed="rId6"/>
          <a:stretch>
            <a:fillRect/>
          </a:stretch>
        </p:blipFill>
        <p:spPr>
          <a:xfrm>
            <a:off x="9369047" y="2547944"/>
            <a:ext cx="1213367" cy="204500"/>
          </a:xfrm>
          <a:prstGeom prst="rect">
            <a:avLst/>
          </a:prstGeom>
        </p:spPr>
      </p:pic>
      <p:pic>
        <p:nvPicPr>
          <p:cNvPr id="59" name="Picture 58">
            <a:extLst>
              <a:ext uri="{FF2B5EF4-FFF2-40B4-BE49-F238E27FC236}">
                <a16:creationId xmlns:a16="http://schemas.microsoft.com/office/drawing/2014/main" id="{AC914494-6E59-DB31-1C1E-A63F9CA75E1D}"/>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397" b="98016" l="1154" r="98077">
                        <a14:foregroundMark x1="2957" y1="59921" x2="2308" y2="49206"/>
                        <a14:foregroundMark x1="3053" y1="61508" x2="2981" y2="60317"/>
                        <a14:foregroundMark x1="3077" y1="61905" x2="3053" y2="61508"/>
                        <a14:foregroundMark x1="3533" y1="39025" x2="6923" y2="30952"/>
                        <a14:foregroundMark x1="1923" y1="42857" x2="2638" y2="41153"/>
                        <a14:foregroundMark x1="7692" y1="28175" x2="19615" y2="17460"/>
                        <a14:foregroundMark x1="10000" y1="25000" x2="15000" y2="16667"/>
                        <a14:foregroundMark x1="4231" y1="32143" x2="7308" y2="25794"/>
                        <a14:foregroundMark x1="8077" y1="25397" x2="12308" y2="18651"/>
                        <a14:foregroundMark x1="11154" y1="20238" x2="21538" y2="11508"/>
                        <a14:foregroundMark x1="16538" y1="15476" x2="21923" y2="9524"/>
                        <a14:foregroundMark x1="25000" y1="9127" x2="34298" y2="5701"/>
                        <a14:foregroundMark x1="23077" y1="9127" x2="33966" y2="2929"/>
                        <a14:foregroundMark x1="39316" y1="2355" x2="45769" y2="397"/>
                        <a14:foregroundMark x1="37101" y1="3027" x2="38370" y2="2642"/>
                        <a14:foregroundMark x1="32692" y1="4365" x2="34734" y2="3745"/>
                        <a14:foregroundMark x1="45385" y1="2778" x2="55000" y2="3175"/>
                        <a14:foregroundMark x1="53077" y1="1984" x2="63599" y2="4858"/>
                        <a14:foregroundMark x1="67550" y1="5096" x2="73077" y2="7540"/>
                        <a14:foregroundMark x1="78077" y1="9921" x2="80000" y2="11508"/>
                        <a14:foregroundMark x1="74615" y1="7937" x2="77308" y2="10714"/>
                        <a14:foregroundMark x1="78077" y1="10714" x2="69615" y2="4365"/>
                        <a14:foregroundMark x1="76538" y1="9524" x2="87692" y2="18651"/>
                        <a14:foregroundMark x1="86154" y1="18254" x2="91538" y2="26587"/>
                        <a14:foregroundMark x1="88462" y1="20635" x2="93978" y2="31349"/>
                        <a14:foregroundMark x1="93074" y1="32815" x2="87308" y2="18651"/>
                        <a14:foregroundMark x1="95385" y1="38492" x2="93285" y2="33333"/>
                        <a14:foregroundMark x1="93858" y1="41991" x2="92308" y2="51587"/>
                        <a14:foregroundMark x1="95000" y1="34921" x2="94083" y2="40598"/>
                        <a14:foregroundMark x1="85385" y1="31349" x2="83077" y2="20635"/>
                        <a14:foregroundMark x1="80385" y1="19444" x2="78462" y2="34127"/>
                        <a14:foregroundMark x1="72692" y1="19444" x2="70385" y2="15476"/>
                        <a14:foregroundMark x1="74231" y1="16667" x2="81154" y2="46429"/>
                        <a14:foregroundMark x1="43726" y1="95185" x2="45000" y2="95635"/>
                        <a14:foregroundMark x1="30385" y1="90476" x2="38073" y2="93190"/>
                        <a14:foregroundMark x1="31923" y1="94048" x2="21923" y2="84127"/>
                        <a14:foregroundMark x1="18846" y1="86508" x2="11923" y2="75794"/>
                        <a14:foregroundMark x1="11923" y1="76587" x2="6538" y2="65079"/>
                        <a14:foregroundMark x1="5000" y1="63095" x2="8462" y2="75794"/>
                        <a14:foregroundMark x1="10769" y1="79762" x2="6923" y2="68254"/>
                        <a14:foregroundMark x1="4615" y1="67460" x2="7308" y2="74603"/>
                        <a14:foregroundMark x1="18462" y1="85317" x2="24231" y2="89683"/>
                        <a14:foregroundMark x1="27308" y1="93254" x2="21538" y2="88492"/>
                        <a14:foregroundMark x1="19615" y1="87698" x2="25385" y2="90476"/>
                        <a14:foregroundMark x1="22692" y1="90476" x2="19615" y2="88492"/>
                        <a14:foregroundMark x1="21538" y1="89683" x2="27692" y2="92857"/>
                        <a14:foregroundMark x1="42573" y1="96988" x2="44615" y2="97222"/>
                        <a14:foregroundMark x1="32062" y1="95783" x2="35886" y2="96221"/>
                        <a14:foregroundMark x1="45385" y1="97222" x2="58462" y2="97619"/>
                        <a14:foregroundMark x1="60385" y1="96825" x2="66538" y2="93254"/>
                        <a14:foregroundMark x1="67250" y1="92914" x2="69231" y2="92460"/>
                        <a14:foregroundMark x1="62308" y1="94048" x2="66173" y2="93162"/>
                        <a14:foregroundMark x1="70146" y1="93120" x2="76538" y2="88095"/>
                        <a14:foregroundMark x1="72512" y1="92369" x2="78462" y2="88492"/>
                        <a14:foregroundMark x1="80000" y1="88492" x2="83846" y2="84921"/>
                        <a14:foregroundMark x1="81923" y1="86905" x2="90000" y2="77778"/>
                        <a14:foregroundMark x1="84615" y1="84524" x2="87692" y2="80952"/>
                        <a14:foregroundMark x1="81538" y1="87698" x2="73462" y2="92460"/>
                        <a14:foregroundMark x1="72850" y1="93260" x2="78846" y2="90476"/>
                        <a14:foregroundMark x1="90000" y1="78571" x2="91923" y2="72619"/>
                        <a14:foregroundMark x1="95204" y1="67093" x2="95385" y2="66270"/>
                        <a14:foregroundMark x1="94074" y1="72222" x2="94814" y2="68861"/>
                        <a14:foregroundMark x1="93558" y1="74565" x2="94074" y2="72222"/>
                        <a14:foregroundMark x1="96795" y1="61508" x2="97308" y2="59127"/>
                        <a14:foregroundMark x1="95556" y1="67261" x2="96795" y2="61508"/>
                        <a14:foregroundMark x1="95000" y1="69841" x2="95174" y2="69033"/>
                        <a14:foregroundMark x1="3077" y1="36508" x2="3077" y2="37698"/>
                        <a14:foregroundMark x1="3077" y1="38095" x2="4231" y2="34127"/>
                        <a14:foregroundMark x1="3462" y1="34524" x2="2308" y2="37698"/>
                        <a14:foregroundMark x1="97308" y1="39286" x2="95271" y2="33333"/>
                        <a14:foregroundMark x1="94506" y1="31349" x2="91538" y2="24206"/>
                        <a14:foregroundMark x1="96154" y1="35317" x2="95330" y2="33333"/>
                        <a14:foregroundMark x1="95116" y1="33333" x2="97692" y2="38095"/>
                        <a14:foregroundMark x1="88462" y1="21032" x2="94043" y2="31349"/>
                        <a14:foregroundMark x1="94615" y1="31349" x2="91154" y2="22619"/>
                        <a14:foregroundMark x1="98077" y1="40079" x2="95402" y2="33333"/>
                        <a14:foregroundMark x1="90385" y1="21429" x2="87692" y2="18254"/>
                        <a14:foregroundMark x1="95851" y1="33333" x2="96538" y2="35317"/>
                        <a14:foregroundMark x1="94615" y1="29762" x2="95164" y2="31349"/>
                        <a14:foregroundMark x1="96218" y1="31349" x2="96154" y2="30952"/>
                        <a14:foregroundMark x1="96923" y1="35714" x2="96539" y2="33333"/>
                        <a14:foregroundMark x1="67692" y1="4365" x2="65631" y2="3302"/>
                        <a14:foregroundMark x1="37692" y1="97619" x2="39231" y2="97619"/>
                        <a14:foregroundMark x1="40000" y1="98016" x2="41538" y2="98016"/>
                        <a14:foregroundMark x1="70769" y1="94841" x2="71538" y2="94048"/>
                        <a14:foregroundMark x1="62308" y1="97619" x2="64231" y2="97222"/>
                        <a14:foregroundMark x1="96538" y1="65079" x2="96538" y2="63492"/>
                        <a14:foregroundMark x1="97308" y1="63889" x2="97308" y2="63095"/>
                        <a14:foregroundMark x1="88077" y1="81349" x2="87308" y2="81746"/>
                        <a14:foregroundMark x1="86923" y1="82937" x2="86154" y2="83333"/>
                        <a14:foregroundMark x1="91538" y1="76587" x2="91923" y2="75794"/>
                        <a14:foregroundMark x1="63846" y1="2381" x2="60385" y2="2381"/>
                        <a14:foregroundMark x1="3462" y1="65476" x2="3077" y2="62698"/>
                        <a14:foregroundMark x1="2308" y1="61905" x2="1923" y2="58730"/>
                        <a14:foregroundMark x1="28846" y1="94048" x2="30385" y2="94444"/>
                        <a14:foregroundMark x1="35385" y1="96825" x2="36923" y2="96825"/>
                        <a14:foregroundMark x1="40769" y1="98016" x2="42692" y2="98016"/>
                        <a14:backgroundMark x1="1520" y1="33805" x2="1923" y2="32143"/>
                        <a14:backgroundMark x1="1154" y1="37698" x2="0" y2="39683"/>
                        <a14:backgroundMark x1="769" y1="66270" x2="769" y2="65873"/>
                        <a14:backgroundMark x1="769" y1="64683" x2="0" y2="63095"/>
                        <a14:backgroundMark x1="69834" y1="98191" x2="70385" y2="98016"/>
                        <a14:backgroundMark x1="65385" y1="99603" x2="69325" y2="98352"/>
                        <a14:backgroundMark x1="33846" y1="98413" x2="31154" y2="98810"/>
                        <a14:backgroundMark x1="38351" y1="99046" x2="39330" y2="99102"/>
                        <a14:backgroundMark x1="35648" y1="98891" x2="36864" y2="98961"/>
                        <a14:backgroundMark x1="99231" y1="38889" x2="99615" y2="40079"/>
                        <a14:backgroundMark x1="66538" y1="397" x2="70385" y2="794"/>
                        <a14:backgroundMark x1="35000" y1="794" x2="33077" y2="1984"/>
                        <a14:backgroundMark x1="36538" y1="1190" x2="38462" y2="397"/>
                        <a14:backgroundMark x1="40000" y1="0" x2="40769" y2="0"/>
                        <a14:backgroundMark x1="64231" y1="794" x2="62705" y2="531"/>
                        <a14:backgroundMark x1="99615" y1="31349" x2="99615" y2="33333"/>
                        <a14:backgroundMark x1="98846" y1="35714" x2="98846" y2="34524"/>
                        <a14:backgroundMark x1="97960" y1="69686" x2="97692" y2="70238"/>
                        <a14:backgroundMark x1="98462" y1="68651" x2="98259" y2="69069"/>
                        <a14:backgroundMark x1="92692" y1="76587" x2="95000" y2="74603"/>
                        <a14:backgroundMark x1="95000" y1="72222" x2="95000" y2="72222"/>
                        <a14:backgroundMark x1="98401" y1="66638" x2="98846" y2="65873"/>
                        <a14:backgroundMark x1="97692" y1="67857" x2="98241" y2="66913"/>
                        <a14:backgroundMark x1="99231" y1="64683" x2="99615" y2="63095"/>
                        <a14:backgroundMark x1="769" y1="61508" x2="769" y2="61508"/>
                        <a14:backgroundMark x1="385" y1="59921" x2="385" y2="60317"/>
                        <a14:backgroundMark x1="63077" y1="99206" x2="64231" y2="98810"/>
                        <a14:backgroundMark x1="61923" y1="99206" x2="61923" y2="99206"/>
                        <a14:backgroundMark x1="99231" y1="61508" x2="99231" y2="61508"/>
                      </a14:backgroundRemoval>
                    </a14:imgEffect>
                  </a14:imgLayer>
                </a14:imgProps>
              </a:ext>
            </a:extLst>
          </a:blip>
          <a:stretch>
            <a:fillRect/>
          </a:stretch>
        </p:blipFill>
        <p:spPr>
          <a:xfrm>
            <a:off x="9845166" y="2759497"/>
            <a:ext cx="425133" cy="41205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0" name="Picture 59">
            <a:extLst>
              <a:ext uri="{FF2B5EF4-FFF2-40B4-BE49-F238E27FC236}">
                <a16:creationId xmlns:a16="http://schemas.microsoft.com/office/drawing/2014/main" id="{C9CA329E-357E-FE25-19B7-757C5E49A499}"/>
              </a:ext>
            </a:extLst>
          </p:cNvPr>
          <p:cNvPicPr>
            <a:picLocks noChangeAspect="1"/>
          </p:cNvPicPr>
          <p:nvPr/>
        </p:nvPicPr>
        <p:blipFill>
          <a:blip r:embed="rId11"/>
          <a:stretch>
            <a:fillRect/>
          </a:stretch>
        </p:blipFill>
        <p:spPr>
          <a:xfrm>
            <a:off x="9378294" y="2763396"/>
            <a:ext cx="413918" cy="40425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1" name="Picture 60">
            <a:extLst>
              <a:ext uri="{FF2B5EF4-FFF2-40B4-BE49-F238E27FC236}">
                <a16:creationId xmlns:a16="http://schemas.microsoft.com/office/drawing/2014/main" id="{45B5371A-2931-CED8-523C-62A63A63F775}"/>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2390" b="98008" l="2335" r="97665">
                        <a14:foregroundMark x1="12451" y1="72908" x2="4669" y2="47012"/>
                        <a14:foregroundMark x1="4669" y1="47012" x2="14008" y2="20319"/>
                        <a14:foregroundMark x1="14008" y1="20319" x2="44358" y2="5976"/>
                        <a14:foregroundMark x1="44358" y1="5976" x2="76654" y2="15936"/>
                        <a14:foregroundMark x1="76654" y1="15936" x2="94942" y2="40637"/>
                        <a14:foregroundMark x1="94942" y1="40637" x2="89494" y2="69323"/>
                        <a14:foregroundMark x1="89494" y1="69323" x2="68093" y2="90438"/>
                        <a14:foregroundMark x1="68093" y1="90438" x2="39689" y2="95219"/>
                        <a14:foregroundMark x1="39689" y1="95219" x2="16732" y2="77689"/>
                        <a14:foregroundMark x1="16732" y1="77689" x2="7393" y2="56574"/>
                        <a14:foregroundMark x1="8171" y1="72908" x2="5447" y2="43426"/>
                        <a14:foregroundMark x1="5447" y1="43426" x2="6615" y2="41833"/>
                        <a14:foregroundMark x1="2335" y1="57769" x2="3502" y2="45020"/>
                        <a14:foregroundMark x1="4280" y1="42629" x2="7782" y2="33865"/>
                        <a14:foregroundMark x1="3891" y1="38645" x2="7004" y2="32669"/>
                        <a14:foregroundMark x1="5837" y1="33865" x2="10895" y2="25100"/>
                        <a14:foregroundMark x1="6615" y1="29482" x2="10117" y2="24303"/>
                        <a14:foregroundMark x1="7782" y1="25896" x2="3113" y2="34661"/>
                        <a14:foregroundMark x1="3891" y1="33068" x2="18677" y2="14343"/>
                        <a14:foregroundMark x1="10895" y1="21912" x2="18677" y2="14741"/>
                        <a14:foregroundMark x1="7782" y1="24303" x2="15564" y2="15936"/>
                        <a14:foregroundMark x1="15175" y1="15936" x2="29183" y2="7171"/>
                        <a14:foregroundMark x1="21012" y1="11554" x2="33747" y2="4441"/>
                        <a14:foregroundMark x1="37461" y1="4097" x2="37743" y2="3984"/>
                        <a14:foregroundMark x1="35923" y1="4713" x2="37149" y2="4222"/>
                        <a14:foregroundMark x1="34346" y1="5345" x2="34774" y2="5173"/>
                        <a14:foregroundMark x1="19844" y1="11155" x2="34154" y2="5422"/>
                        <a14:foregroundMark x1="37228" y1="3723" x2="38911" y2="3187"/>
                        <a14:foregroundMark x1="36262" y1="4031" x2="36903" y2="3827"/>
                        <a14:foregroundMark x1="34088" y1="4723" x2="35175" y2="4377"/>
                        <a14:foregroundMark x1="21401" y1="8765" x2="33890" y2="4786"/>
                        <a14:foregroundMark x1="31128" y1="5179" x2="26459" y2="7171"/>
                        <a14:foregroundMark x1="15953" y1="16733" x2="9339" y2="23506"/>
                        <a14:foregroundMark x1="6615" y1="26693" x2="19844" y2="10757"/>
                        <a14:foregroundMark x1="15175" y1="15936" x2="5058" y2="27490"/>
                        <a14:foregroundMark x1="6226" y1="25498" x2="26848" y2="7968"/>
                        <a14:foregroundMark x1="17510" y1="83665" x2="10506" y2="72510"/>
                        <a14:foregroundMark x1="9728" y1="72510" x2="14008" y2="78884"/>
                        <a14:foregroundMark x1="14008" y1="81673" x2="9339" y2="72112"/>
                        <a14:foregroundMark x1="10895" y1="79283" x2="8171" y2="72510"/>
                        <a14:foregroundMark x1="8949" y1="74502" x2="5837" y2="67729"/>
                        <a14:foregroundMark x1="7004" y1="71315" x2="4669" y2="64940"/>
                        <a14:foregroundMark x1="4669" y1="66932" x2="8171" y2="73705"/>
                        <a14:foregroundMark x1="8171" y1="72112" x2="8171" y2="76494"/>
                        <a14:foregroundMark x1="5447" y1="69323" x2="5837" y2="72510"/>
                        <a14:foregroundMark x1="12451" y1="82072" x2="15564" y2="83665"/>
                        <a14:foregroundMark x1="15175" y1="83267" x2="17899" y2="85259"/>
                        <a14:foregroundMark x1="16342" y1="84861" x2="16732" y2="86454"/>
                        <a14:foregroundMark x1="17899" y1="86853" x2="21790" y2="88845"/>
                        <a14:foregroundMark x1="20623" y1="89641" x2="22957" y2="91633"/>
                        <a14:foregroundMark x1="23735" y1="91235" x2="28405" y2="92829"/>
                        <a14:foregroundMark x1="25292" y1="92032" x2="29572" y2="94024"/>
                        <a14:foregroundMark x1="32572" y1="95267" x2="33463" y2="95618"/>
                        <a14:foregroundMark x1="28405" y1="93625" x2="28965" y2="93846"/>
                        <a14:foregroundMark x1="35438" y1="96026" x2="41245" y2="98008"/>
                        <a14:foregroundMark x1="34241" y1="95618" x2="34475" y2="95698"/>
                        <a14:foregroundMark x1="65483" y1="94962" x2="65759" y2="94821"/>
                        <a14:foregroundMark x1="61089" y1="97211" x2="63926" y2="95759"/>
                        <a14:foregroundMark x1="66291" y1="95879" x2="67785" y2="95408"/>
                        <a14:foregroundMark x1="70428" y1="93625" x2="73930" y2="92032"/>
                        <a14:foregroundMark x1="71984" y1="93625" x2="76265" y2="90040"/>
                        <a14:foregroundMark x1="75486" y1="92829" x2="80545" y2="88845"/>
                        <a14:foregroundMark x1="80156" y1="88845" x2="85992" y2="82470"/>
                        <a14:foregroundMark x1="85603" y1="83665" x2="89105" y2="79681"/>
                        <a14:foregroundMark x1="88716" y1="80478" x2="92996" y2="73307"/>
                        <a14:foregroundMark x1="92218" y1="75697" x2="94553" y2="68127"/>
                        <a14:foregroundMark x1="95510" y1="65339" x2="98054" y2="58566"/>
                        <a14:foregroundMark x1="94163" y1="68924" x2="95510" y2="65339"/>
                        <a14:foregroundMark x1="94148" y1="31474" x2="87938" y2="23904"/>
                        <a14:foregroundMark x1="96109" y1="33865" x2="94801" y2="32271"/>
                        <a14:foregroundMark x1="83658" y1="18327" x2="76654" y2="13147"/>
                        <a14:foregroundMark x1="60311" y1="6375" x2="75097" y2="10359"/>
                        <a14:foregroundMark x1="69261" y1="6375" x2="80156" y2="10757"/>
                        <a14:foregroundMark x1="79767" y1="12351" x2="89883" y2="19920"/>
                        <a14:foregroundMark x1="90272" y1="21912" x2="94553" y2="29482"/>
                        <a14:foregroundMark x1="76654" y1="9562" x2="72374" y2="5976"/>
                        <a14:foregroundMark x1="76265" y1="8765" x2="85214" y2="13944"/>
                        <a14:foregroundMark x1="78599" y1="9960" x2="72763" y2="6773"/>
                        <a14:foregroundMark x1="71240" y1="5172" x2="77043" y2="7968"/>
                        <a14:foregroundMark x1="47471" y1="90040" x2="55253" y2="85259"/>
                        <a14:foregroundMark x1="61089" y1="88845" x2="62646" y2="88446"/>
                        <a14:foregroundMark x1="65759" y1="3187" x2="62646" y2="2789"/>
                        <a14:foregroundMark x1="63035" y1="2390" x2="61868" y2="2390"/>
                        <a14:foregroundMark x1="36576" y1="2390" x2="35409" y2="2789"/>
                        <a14:foregroundMark x1="33074" y1="3984" x2="32685" y2="3984"/>
                        <a14:foregroundMark x1="3891" y1="64940" x2="3502" y2="63347"/>
                        <a14:foregroundMark x1="2724" y1="63745" x2="2335" y2="62948"/>
                        <a14:foregroundMark x1="2724" y1="65339" x2="3891" y2="67729"/>
                        <a14:foregroundMark x1="4280" y1="67729" x2="5058" y2="69323"/>
                        <a14:foregroundMark x1="94553" y1="70916" x2="94942" y2="69721"/>
                        <a14:backgroundMark x1="0" y1="33068" x2="778" y2="30279"/>
                        <a14:backgroundMark x1="302" y1="66488" x2="0" y2="64940"/>
                        <a14:backgroundMark x1="99611" y1="66932" x2="99611" y2="66534"/>
                        <a14:backgroundMark x1="68872" y1="98805" x2="67315" y2="99602"/>
                        <a14:backgroundMark x1="32296" y1="99203" x2="33463" y2="99203"/>
                        <a14:backgroundMark x1="389" y1="64143" x2="389" y2="61355"/>
                        <a14:backgroundMark x1="99611" y1="31474" x2="99611" y2="32271"/>
                        <a14:backgroundMark x1="69261" y1="797" x2="68093" y2="0"/>
                        <a14:backgroundMark x1="32296" y1="398" x2="31907" y2="0"/>
                        <a14:backgroundMark x1="33330" y1="131" x2="33074" y2="0"/>
                        <a14:backgroundMark x1="66148" y1="0" x2="66148" y2="0"/>
                        <a14:backgroundMark x1="64591" y1="398" x2="64202" y2="398"/>
                        <a14:backgroundMark x1="37743" y1="398" x2="38521" y2="398"/>
                        <a14:backgroundMark x1="35019" y1="99203" x2="32296" y2="99203"/>
                        <a14:backgroundMark x1="65370" y1="99602" x2="68482" y2="99203"/>
                        <a14:backgroundMark x1="98833" y1="65339" x2="98833" y2="65339"/>
                      </a14:backgroundRemoval>
                    </a14:imgEffect>
                  </a14:imgLayer>
                </a14:imgProps>
              </a:ext>
            </a:extLst>
          </a:blip>
          <a:stretch>
            <a:fillRect/>
          </a:stretch>
        </p:blipFill>
        <p:spPr>
          <a:xfrm>
            <a:off x="10320253" y="2766818"/>
            <a:ext cx="425133" cy="41963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2" name="Rectangle 61">
            <a:extLst>
              <a:ext uri="{FF2B5EF4-FFF2-40B4-BE49-F238E27FC236}">
                <a16:creationId xmlns:a16="http://schemas.microsoft.com/office/drawing/2014/main" id="{317E7C72-52C1-0459-B845-50D34727E6AD}"/>
              </a:ext>
            </a:extLst>
          </p:cNvPr>
          <p:cNvSpPr/>
          <p:nvPr/>
        </p:nvSpPr>
        <p:spPr>
          <a:xfrm>
            <a:off x="8744186" y="1695536"/>
            <a:ext cx="579005" cy="369332"/>
          </a:xfrm>
          <a:prstGeom prst="rect">
            <a:avLst/>
          </a:prstGeom>
          <a:noFill/>
        </p:spPr>
        <p:txBody>
          <a:bodyPr wrap="none" lIns="91440" tIns="45720" rIns="91440" bIns="45720">
            <a:spAutoFit/>
          </a:bodyPr>
          <a:lstStyle/>
          <a:p>
            <a:r>
              <a:rPr lang="en-US"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Goo</a:t>
            </a:r>
          </a:p>
        </p:txBody>
      </p:sp>
      <p:sp>
        <p:nvSpPr>
          <p:cNvPr id="64" name="TextBox 63">
            <a:extLst>
              <a:ext uri="{FF2B5EF4-FFF2-40B4-BE49-F238E27FC236}">
                <a16:creationId xmlns:a16="http://schemas.microsoft.com/office/drawing/2014/main" id="{C18F890A-6C69-671A-A3EF-3EC4FB4C2F2D}"/>
              </a:ext>
            </a:extLst>
          </p:cNvPr>
          <p:cNvSpPr txBox="1"/>
          <p:nvPr/>
        </p:nvSpPr>
        <p:spPr>
          <a:xfrm>
            <a:off x="8750800" y="1949913"/>
            <a:ext cx="2612819" cy="246221"/>
          </a:xfrm>
          <a:prstGeom prst="rect">
            <a:avLst/>
          </a:prstGeom>
          <a:noFill/>
        </p:spPr>
        <p:txBody>
          <a:bodyPr wrap="square" rtlCol="0">
            <a:spAutoFit/>
          </a:bodyPr>
          <a:lstStyle/>
          <a:p>
            <a:r>
              <a:rPr lang="en-US" sz="1000" dirty="0"/>
              <a:t>Versatile</a:t>
            </a:r>
          </a:p>
        </p:txBody>
      </p:sp>
      <p:cxnSp>
        <p:nvCxnSpPr>
          <p:cNvPr id="71" name="Straight Connector 70">
            <a:extLst>
              <a:ext uri="{FF2B5EF4-FFF2-40B4-BE49-F238E27FC236}">
                <a16:creationId xmlns:a16="http://schemas.microsoft.com/office/drawing/2014/main" id="{DD8A36B5-AAC6-2C82-5196-A827F091F1A0}"/>
              </a:ext>
            </a:extLst>
          </p:cNvPr>
          <p:cNvCxnSpPr>
            <a:cxnSpLocks/>
          </p:cNvCxnSpPr>
          <p:nvPr/>
        </p:nvCxnSpPr>
        <p:spPr>
          <a:xfrm>
            <a:off x="8763055" y="1806456"/>
            <a:ext cx="0" cy="583394"/>
          </a:xfrm>
          <a:prstGeom prst="line">
            <a:avLst/>
          </a:prstGeom>
        </p:spPr>
        <p:style>
          <a:lnRef idx="3">
            <a:schemeClr val="accent4"/>
          </a:lnRef>
          <a:fillRef idx="0">
            <a:schemeClr val="accent4"/>
          </a:fillRef>
          <a:effectRef idx="2">
            <a:schemeClr val="accent4"/>
          </a:effectRef>
          <a:fontRef idx="minor">
            <a:schemeClr val="tx1"/>
          </a:fontRef>
        </p:style>
      </p:cxnSp>
      <p:pic>
        <p:nvPicPr>
          <p:cNvPr id="77" name="Picture 76">
            <a:extLst>
              <a:ext uri="{FF2B5EF4-FFF2-40B4-BE49-F238E27FC236}">
                <a16:creationId xmlns:a16="http://schemas.microsoft.com/office/drawing/2014/main" id="{7FCBE46C-57AD-CC38-B6B3-4B7C68F831E8}"/>
              </a:ext>
            </a:extLst>
          </p:cNvPr>
          <p:cNvPicPr>
            <a:picLocks noChangeAspect="1"/>
          </p:cNvPicPr>
          <p:nvPr/>
        </p:nvPicPr>
        <p:blipFill>
          <a:blip r:embed="rId2"/>
          <a:stretch>
            <a:fillRect/>
          </a:stretch>
        </p:blipFill>
        <p:spPr>
          <a:xfrm>
            <a:off x="7030689" y="3429852"/>
            <a:ext cx="5000267" cy="1640359"/>
          </a:xfrm>
          <a:prstGeom prst="rect">
            <a:avLst/>
          </a:prstGeom>
        </p:spPr>
      </p:pic>
      <p:sp>
        <p:nvSpPr>
          <p:cNvPr id="82" name="Rectangle 81">
            <a:extLst>
              <a:ext uri="{FF2B5EF4-FFF2-40B4-BE49-F238E27FC236}">
                <a16:creationId xmlns:a16="http://schemas.microsoft.com/office/drawing/2014/main" id="{74850AC0-D6F0-9F4E-4710-0048B8FD298D}"/>
              </a:ext>
            </a:extLst>
          </p:cNvPr>
          <p:cNvSpPr/>
          <p:nvPr/>
        </p:nvSpPr>
        <p:spPr>
          <a:xfrm>
            <a:off x="8783335" y="4282989"/>
            <a:ext cx="3173356" cy="7186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7C2C173B-A681-65C6-48BE-79C47785F309}"/>
              </a:ext>
            </a:extLst>
          </p:cNvPr>
          <p:cNvSpPr/>
          <p:nvPr/>
        </p:nvSpPr>
        <p:spPr>
          <a:xfrm>
            <a:off x="8726745" y="3510062"/>
            <a:ext cx="3229946" cy="7312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A0E9D79E-3DC5-5944-76AC-63B8CC35A333}"/>
              </a:ext>
            </a:extLst>
          </p:cNvPr>
          <p:cNvSpPr/>
          <p:nvPr/>
        </p:nvSpPr>
        <p:spPr>
          <a:xfrm>
            <a:off x="7108233" y="3510062"/>
            <a:ext cx="1618512" cy="14915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Picture 93">
            <a:extLst>
              <a:ext uri="{FF2B5EF4-FFF2-40B4-BE49-F238E27FC236}">
                <a16:creationId xmlns:a16="http://schemas.microsoft.com/office/drawing/2014/main" id="{8668213C-D9D0-56EE-10B7-C0E16CBDC822}"/>
              </a:ext>
            </a:extLst>
          </p:cNvPr>
          <p:cNvPicPr>
            <a:picLocks noChangeAspect="1"/>
          </p:cNvPicPr>
          <p:nvPr/>
        </p:nvPicPr>
        <p:blipFill>
          <a:blip r:embed="rId5"/>
          <a:stretch>
            <a:fillRect/>
          </a:stretch>
        </p:blipFill>
        <p:spPr>
          <a:xfrm>
            <a:off x="8784154" y="4368832"/>
            <a:ext cx="573862" cy="573862"/>
          </a:xfrm>
          <a:prstGeom prst="rect">
            <a:avLst/>
          </a:prstGeom>
        </p:spPr>
      </p:pic>
      <p:sp>
        <p:nvSpPr>
          <p:cNvPr id="95" name="TextBox 94">
            <a:extLst>
              <a:ext uri="{FF2B5EF4-FFF2-40B4-BE49-F238E27FC236}">
                <a16:creationId xmlns:a16="http://schemas.microsoft.com/office/drawing/2014/main" id="{03688BA4-BDE8-5DA4-8916-3429A9CFAE80}"/>
              </a:ext>
            </a:extLst>
          </p:cNvPr>
          <p:cNvSpPr txBox="1"/>
          <p:nvPr/>
        </p:nvSpPr>
        <p:spPr>
          <a:xfrm>
            <a:off x="10758610" y="4353769"/>
            <a:ext cx="854852" cy="577081"/>
          </a:xfrm>
          <a:prstGeom prst="rect">
            <a:avLst/>
          </a:prstGeom>
          <a:noFill/>
        </p:spPr>
        <p:txBody>
          <a:bodyPr wrap="square" rtlCol="0">
            <a:spAutoFit/>
          </a:bodyPr>
          <a:lstStyle/>
          <a:p>
            <a:r>
              <a:rPr lang="en-US" sz="1050" b="1" u="sng" dirty="0">
                <a:solidFill>
                  <a:srgbClr val="001457"/>
                </a:solidFill>
              </a:rPr>
              <a:t>Digital Logic</a:t>
            </a:r>
          </a:p>
          <a:p>
            <a:r>
              <a:rPr lang="en-US" sz="1050" b="1" dirty="0">
                <a:solidFill>
                  <a:srgbClr val="001457"/>
                </a:solidFill>
              </a:rPr>
              <a:t>Physical</a:t>
            </a:r>
          </a:p>
          <a:p>
            <a:r>
              <a:rPr lang="en-US" sz="1050" b="1" dirty="0">
                <a:solidFill>
                  <a:srgbClr val="001457"/>
                </a:solidFill>
              </a:rPr>
              <a:t>Encryption</a:t>
            </a:r>
          </a:p>
        </p:txBody>
      </p:sp>
      <p:cxnSp>
        <p:nvCxnSpPr>
          <p:cNvPr id="96" name="Straight Connector 95">
            <a:extLst>
              <a:ext uri="{FF2B5EF4-FFF2-40B4-BE49-F238E27FC236}">
                <a16:creationId xmlns:a16="http://schemas.microsoft.com/office/drawing/2014/main" id="{0396F81E-87BE-0586-B3A2-CF33BEF23991}"/>
              </a:ext>
            </a:extLst>
          </p:cNvPr>
          <p:cNvCxnSpPr>
            <a:cxnSpLocks/>
          </p:cNvCxnSpPr>
          <p:nvPr/>
        </p:nvCxnSpPr>
        <p:spPr>
          <a:xfrm>
            <a:off x="10796710" y="4353769"/>
            <a:ext cx="0" cy="577081"/>
          </a:xfrm>
          <a:prstGeom prst="line">
            <a:avLst/>
          </a:prstGeom>
          <a:ln>
            <a:solidFill>
              <a:srgbClr val="001457"/>
            </a:solidFill>
          </a:ln>
        </p:spPr>
        <p:style>
          <a:lnRef idx="3">
            <a:schemeClr val="accent4"/>
          </a:lnRef>
          <a:fillRef idx="0">
            <a:schemeClr val="accent4"/>
          </a:fillRef>
          <a:effectRef idx="2">
            <a:schemeClr val="accent4"/>
          </a:effectRef>
          <a:fontRef idx="minor">
            <a:schemeClr val="tx1"/>
          </a:fontRef>
        </p:style>
      </p:cxnSp>
      <p:pic>
        <p:nvPicPr>
          <p:cNvPr id="97" name="Picture 96">
            <a:extLst>
              <a:ext uri="{FF2B5EF4-FFF2-40B4-BE49-F238E27FC236}">
                <a16:creationId xmlns:a16="http://schemas.microsoft.com/office/drawing/2014/main" id="{08CDF36E-8CC2-A310-BE09-06529B5BA9C2}"/>
              </a:ext>
            </a:extLst>
          </p:cNvPr>
          <p:cNvPicPr>
            <a:picLocks noChangeAspect="1"/>
          </p:cNvPicPr>
          <p:nvPr/>
        </p:nvPicPr>
        <p:blipFill>
          <a:blip r:embed="rId6"/>
          <a:stretch>
            <a:fillRect/>
          </a:stretch>
        </p:blipFill>
        <p:spPr>
          <a:xfrm>
            <a:off x="9365766" y="4321525"/>
            <a:ext cx="1213367" cy="204500"/>
          </a:xfrm>
          <a:prstGeom prst="rect">
            <a:avLst/>
          </a:prstGeom>
        </p:spPr>
      </p:pic>
      <p:pic>
        <p:nvPicPr>
          <p:cNvPr id="98" name="Picture 97">
            <a:extLst>
              <a:ext uri="{FF2B5EF4-FFF2-40B4-BE49-F238E27FC236}">
                <a16:creationId xmlns:a16="http://schemas.microsoft.com/office/drawing/2014/main" id="{57BCDA31-CD9C-A8DB-BD60-363ADA9BB7D5}"/>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397" b="98016" l="1154" r="98077">
                        <a14:foregroundMark x1="2957" y1="59921" x2="2308" y2="49206"/>
                        <a14:foregroundMark x1="3053" y1="61508" x2="2981" y2="60317"/>
                        <a14:foregroundMark x1="3077" y1="61905" x2="3053" y2="61508"/>
                        <a14:foregroundMark x1="3533" y1="39025" x2="6923" y2="30952"/>
                        <a14:foregroundMark x1="1923" y1="42857" x2="2638" y2="41153"/>
                        <a14:foregroundMark x1="7692" y1="28175" x2="19615" y2="17460"/>
                        <a14:foregroundMark x1="10000" y1="25000" x2="15000" y2="16667"/>
                        <a14:foregroundMark x1="4231" y1="32143" x2="7308" y2="25794"/>
                        <a14:foregroundMark x1="8077" y1="25397" x2="12308" y2="18651"/>
                        <a14:foregroundMark x1="11154" y1="20238" x2="21538" y2="11508"/>
                        <a14:foregroundMark x1="16538" y1="15476" x2="21923" y2="9524"/>
                        <a14:foregroundMark x1="25000" y1="9127" x2="34298" y2="5701"/>
                        <a14:foregroundMark x1="23077" y1="9127" x2="33966" y2="2929"/>
                        <a14:foregroundMark x1="39316" y1="2355" x2="45769" y2="397"/>
                        <a14:foregroundMark x1="37101" y1="3027" x2="38370" y2="2642"/>
                        <a14:foregroundMark x1="32692" y1="4365" x2="34734" y2="3745"/>
                        <a14:foregroundMark x1="45385" y1="2778" x2="55000" y2="3175"/>
                        <a14:foregroundMark x1="53077" y1="1984" x2="63599" y2="4858"/>
                        <a14:foregroundMark x1="67550" y1="5096" x2="73077" y2="7540"/>
                        <a14:foregroundMark x1="78077" y1="9921" x2="80000" y2="11508"/>
                        <a14:foregroundMark x1="74615" y1="7937" x2="77308" y2="10714"/>
                        <a14:foregroundMark x1="78077" y1="10714" x2="69615" y2="4365"/>
                        <a14:foregroundMark x1="76538" y1="9524" x2="87692" y2="18651"/>
                        <a14:foregroundMark x1="86154" y1="18254" x2="91538" y2="26587"/>
                        <a14:foregroundMark x1="88462" y1="20635" x2="93978" y2="31349"/>
                        <a14:foregroundMark x1="93074" y1="32815" x2="87308" y2="18651"/>
                        <a14:foregroundMark x1="95385" y1="38492" x2="93285" y2="33333"/>
                        <a14:foregroundMark x1="93858" y1="41991" x2="92308" y2="51587"/>
                        <a14:foregroundMark x1="95000" y1="34921" x2="94083" y2="40598"/>
                        <a14:foregroundMark x1="85385" y1="31349" x2="83077" y2="20635"/>
                        <a14:foregroundMark x1="80385" y1="19444" x2="78462" y2="34127"/>
                        <a14:foregroundMark x1="72692" y1="19444" x2="70385" y2="15476"/>
                        <a14:foregroundMark x1="74231" y1="16667" x2="81154" y2="46429"/>
                        <a14:foregroundMark x1="43726" y1="95185" x2="45000" y2="95635"/>
                        <a14:foregroundMark x1="30385" y1="90476" x2="38073" y2="93190"/>
                        <a14:foregroundMark x1="31923" y1="94048" x2="21923" y2="84127"/>
                        <a14:foregroundMark x1="18846" y1="86508" x2="11923" y2="75794"/>
                        <a14:foregroundMark x1="11923" y1="76587" x2="6538" y2="65079"/>
                        <a14:foregroundMark x1="5000" y1="63095" x2="8462" y2="75794"/>
                        <a14:foregroundMark x1="10769" y1="79762" x2="6923" y2="68254"/>
                        <a14:foregroundMark x1="4615" y1="67460" x2="7308" y2="74603"/>
                        <a14:foregroundMark x1="18462" y1="85317" x2="24231" y2="89683"/>
                        <a14:foregroundMark x1="27308" y1="93254" x2="21538" y2="88492"/>
                        <a14:foregroundMark x1="19615" y1="87698" x2="25385" y2="90476"/>
                        <a14:foregroundMark x1="22692" y1="90476" x2="19615" y2="88492"/>
                        <a14:foregroundMark x1="21538" y1="89683" x2="27692" y2="92857"/>
                        <a14:foregroundMark x1="42573" y1="96988" x2="44615" y2="97222"/>
                        <a14:foregroundMark x1="32062" y1="95783" x2="35886" y2="96221"/>
                        <a14:foregroundMark x1="45385" y1="97222" x2="58462" y2="97619"/>
                        <a14:foregroundMark x1="60385" y1="96825" x2="66538" y2="93254"/>
                        <a14:foregroundMark x1="67250" y1="92914" x2="69231" y2="92460"/>
                        <a14:foregroundMark x1="62308" y1="94048" x2="66173" y2="93162"/>
                        <a14:foregroundMark x1="70146" y1="93120" x2="76538" y2="88095"/>
                        <a14:foregroundMark x1="72512" y1="92369" x2="78462" y2="88492"/>
                        <a14:foregroundMark x1="80000" y1="88492" x2="83846" y2="84921"/>
                        <a14:foregroundMark x1="81923" y1="86905" x2="90000" y2="77778"/>
                        <a14:foregroundMark x1="84615" y1="84524" x2="87692" y2="80952"/>
                        <a14:foregroundMark x1="81538" y1="87698" x2="73462" y2="92460"/>
                        <a14:foregroundMark x1="72850" y1="93260" x2="78846" y2="90476"/>
                        <a14:foregroundMark x1="90000" y1="78571" x2="91923" y2="72619"/>
                        <a14:foregroundMark x1="95204" y1="67093" x2="95385" y2="66270"/>
                        <a14:foregroundMark x1="94074" y1="72222" x2="94814" y2="68861"/>
                        <a14:foregroundMark x1="93558" y1="74565" x2="94074" y2="72222"/>
                        <a14:foregroundMark x1="96795" y1="61508" x2="97308" y2="59127"/>
                        <a14:foregroundMark x1="95556" y1="67261" x2="96795" y2="61508"/>
                        <a14:foregroundMark x1="95000" y1="69841" x2="95174" y2="69033"/>
                        <a14:foregroundMark x1="3077" y1="36508" x2="3077" y2="37698"/>
                        <a14:foregroundMark x1="3077" y1="38095" x2="4231" y2="34127"/>
                        <a14:foregroundMark x1="3462" y1="34524" x2="2308" y2="37698"/>
                        <a14:foregroundMark x1="97308" y1="39286" x2="95271" y2="33333"/>
                        <a14:foregroundMark x1="94506" y1="31349" x2="91538" y2="24206"/>
                        <a14:foregroundMark x1="96154" y1="35317" x2="95330" y2="33333"/>
                        <a14:foregroundMark x1="95116" y1="33333" x2="97692" y2="38095"/>
                        <a14:foregroundMark x1="88462" y1="21032" x2="94043" y2="31349"/>
                        <a14:foregroundMark x1="94615" y1="31349" x2="91154" y2="22619"/>
                        <a14:foregroundMark x1="98077" y1="40079" x2="95402" y2="33333"/>
                        <a14:foregroundMark x1="90385" y1="21429" x2="87692" y2="18254"/>
                        <a14:foregroundMark x1="95851" y1="33333" x2="96538" y2="35317"/>
                        <a14:foregroundMark x1="94615" y1="29762" x2="95164" y2="31349"/>
                        <a14:foregroundMark x1="96218" y1="31349" x2="96154" y2="30952"/>
                        <a14:foregroundMark x1="96923" y1="35714" x2="96539" y2="33333"/>
                        <a14:foregroundMark x1="67692" y1="4365" x2="65631" y2="3302"/>
                        <a14:foregroundMark x1="37692" y1="97619" x2="39231" y2="97619"/>
                        <a14:foregroundMark x1="40000" y1="98016" x2="41538" y2="98016"/>
                        <a14:foregroundMark x1="70769" y1="94841" x2="71538" y2="94048"/>
                        <a14:foregroundMark x1="62308" y1="97619" x2="64231" y2="97222"/>
                        <a14:foregroundMark x1="96538" y1="65079" x2="96538" y2="63492"/>
                        <a14:foregroundMark x1="97308" y1="63889" x2="97308" y2="63095"/>
                        <a14:foregroundMark x1="88077" y1="81349" x2="87308" y2="81746"/>
                        <a14:foregroundMark x1="86923" y1="82937" x2="86154" y2="83333"/>
                        <a14:foregroundMark x1="91538" y1="76587" x2="91923" y2="75794"/>
                        <a14:foregroundMark x1="63846" y1="2381" x2="60385" y2="2381"/>
                        <a14:foregroundMark x1="3462" y1="65476" x2="3077" y2="62698"/>
                        <a14:foregroundMark x1="2308" y1="61905" x2="1923" y2="58730"/>
                        <a14:foregroundMark x1="28846" y1="94048" x2="30385" y2="94444"/>
                        <a14:foregroundMark x1="35385" y1="96825" x2="36923" y2="96825"/>
                        <a14:foregroundMark x1="40769" y1="98016" x2="42692" y2="98016"/>
                        <a14:backgroundMark x1="1520" y1="33805" x2="1923" y2="32143"/>
                        <a14:backgroundMark x1="1154" y1="37698" x2="0" y2="39683"/>
                        <a14:backgroundMark x1="769" y1="66270" x2="769" y2="65873"/>
                        <a14:backgroundMark x1="769" y1="64683" x2="0" y2="63095"/>
                        <a14:backgroundMark x1="69834" y1="98191" x2="70385" y2="98016"/>
                        <a14:backgroundMark x1="65385" y1="99603" x2="69325" y2="98352"/>
                        <a14:backgroundMark x1="33846" y1="98413" x2="31154" y2="98810"/>
                        <a14:backgroundMark x1="38351" y1="99046" x2="39330" y2="99102"/>
                        <a14:backgroundMark x1="35648" y1="98891" x2="36864" y2="98961"/>
                        <a14:backgroundMark x1="99231" y1="38889" x2="99615" y2="40079"/>
                        <a14:backgroundMark x1="66538" y1="397" x2="70385" y2="794"/>
                        <a14:backgroundMark x1="35000" y1="794" x2="33077" y2="1984"/>
                        <a14:backgroundMark x1="36538" y1="1190" x2="38462" y2="397"/>
                        <a14:backgroundMark x1="40000" y1="0" x2="40769" y2="0"/>
                        <a14:backgroundMark x1="64231" y1="794" x2="62705" y2="531"/>
                        <a14:backgroundMark x1="99615" y1="31349" x2="99615" y2="33333"/>
                        <a14:backgroundMark x1="98846" y1="35714" x2="98846" y2="34524"/>
                        <a14:backgroundMark x1="97960" y1="69686" x2="97692" y2="70238"/>
                        <a14:backgroundMark x1="98462" y1="68651" x2="98259" y2="69069"/>
                        <a14:backgroundMark x1="92692" y1="76587" x2="95000" y2="74603"/>
                        <a14:backgroundMark x1="95000" y1="72222" x2="95000" y2="72222"/>
                        <a14:backgroundMark x1="98401" y1="66638" x2="98846" y2="65873"/>
                        <a14:backgroundMark x1="97692" y1="67857" x2="98241" y2="66913"/>
                        <a14:backgroundMark x1="99231" y1="64683" x2="99615" y2="63095"/>
                        <a14:backgroundMark x1="769" y1="61508" x2="769" y2="61508"/>
                        <a14:backgroundMark x1="385" y1="59921" x2="385" y2="60317"/>
                        <a14:backgroundMark x1="63077" y1="99206" x2="64231" y2="98810"/>
                        <a14:backgroundMark x1="61923" y1="99206" x2="61923" y2="99206"/>
                        <a14:backgroundMark x1="99231" y1="61508" x2="99231" y2="61508"/>
                      </a14:backgroundRemoval>
                    </a14:imgEffect>
                  </a14:imgLayer>
                </a14:imgProps>
              </a:ext>
            </a:extLst>
          </a:blip>
          <a:stretch>
            <a:fillRect/>
          </a:stretch>
        </p:blipFill>
        <p:spPr>
          <a:xfrm>
            <a:off x="9841885" y="4533078"/>
            <a:ext cx="425133" cy="41205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9" name="Picture 98">
            <a:extLst>
              <a:ext uri="{FF2B5EF4-FFF2-40B4-BE49-F238E27FC236}">
                <a16:creationId xmlns:a16="http://schemas.microsoft.com/office/drawing/2014/main" id="{0CDC31F0-5BC3-54C8-1310-B3A0AAFF6B8B}"/>
              </a:ext>
            </a:extLst>
          </p:cNvPr>
          <p:cNvPicPr>
            <a:picLocks noChangeAspect="1"/>
          </p:cNvPicPr>
          <p:nvPr/>
        </p:nvPicPr>
        <p:blipFill>
          <a:blip r:embed="rId11"/>
          <a:stretch>
            <a:fillRect/>
          </a:stretch>
        </p:blipFill>
        <p:spPr>
          <a:xfrm>
            <a:off x="9375013" y="4536977"/>
            <a:ext cx="413918" cy="40425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0" name="Picture 99">
            <a:extLst>
              <a:ext uri="{FF2B5EF4-FFF2-40B4-BE49-F238E27FC236}">
                <a16:creationId xmlns:a16="http://schemas.microsoft.com/office/drawing/2014/main" id="{B0D7175B-EC6D-5393-B1FF-67C8DED33C5A}"/>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2390" b="98008" l="2335" r="97665">
                        <a14:foregroundMark x1="12451" y1="72908" x2="4669" y2="47012"/>
                        <a14:foregroundMark x1="4669" y1="47012" x2="14008" y2="20319"/>
                        <a14:foregroundMark x1="14008" y1="20319" x2="44358" y2="5976"/>
                        <a14:foregroundMark x1="44358" y1="5976" x2="76654" y2="15936"/>
                        <a14:foregroundMark x1="76654" y1="15936" x2="94942" y2="40637"/>
                        <a14:foregroundMark x1="94942" y1="40637" x2="89494" y2="69323"/>
                        <a14:foregroundMark x1="89494" y1="69323" x2="68093" y2="90438"/>
                        <a14:foregroundMark x1="68093" y1="90438" x2="39689" y2="95219"/>
                        <a14:foregroundMark x1="39689" y1="95219" x2="16732" y2="77689"/>
                        <a14:foregroundMark x1="16732" y1="77689" x2="7393" y2="56574"/>
                        <a14:foregroundMark x1="8171" y1="72908" x2="5447" y2="43426"/>
                        <a14:foregroundMark x1="5447" y1="43426" x2="6615" y2="41833"/>
                        <a14:foregroundMark x1="2335" y1="57769" x2="3502" y2="45020"/>
                        <a14:foregroundMark x1="4280" y1="42629" x2="7782" y2="33865"/>
                        <a14:foregroundMark x1="3891" y1="38645" x2="7004" y2="32669"/>
                        <a14:foregroundMark x1="5837" y1="33865" x2="10895" y2="25100"/>
                        <a14:foregroundMark x1="6615" y1="29482" x2="10117" y2="24303"/>
                        <a14:foregroundMark x1="7782" y1="25896" x2="3113" y2="34661"/>
                        <a14:foregroundMark x1="3891" y1="33068" x2="18677" y2="14343"/>
                        <a14:foregroundMark x1="10895" y1="21912" x2="18677" y2="14741"/>
                        <a14:foregroundMark x1="7782" y1="24303" x2="15564" y2="15936"/>
                        <a14:foregroundMark x1="15175" y1="15936" x2="29183" y2="7171"/>
                        <a14:foregroundMark x1="21012" y1="11554" x2="33747" y2="4441"/>
                        <a14:foregroundMark x1="37461" y1="4097" x2="37743" y2="3984"/>
                        <a14:foregroundMark x1="35923" y1="4713" x2="37149" y2="4222"/>
                        <a14:foregroundMark x1="34346" y1="5345" x2="34774" y2="5173"/>
                        <a14:foregroundMark x1="19844" y1="11155" x2="34154" y2="5422"/>
                        <a14:foregroundMark x1="37228" y1="3723" x2="38911" y2="3187"/>
                        <a14:foregroundMark x1="36262" y1="4031" x2="36903" y2="3827"/>
                        <a14:foregroundMark x1="34088" y1="4723" x2="35175" y2="4377"/>
                        <a14:foregroundMark x1="21401" y1="8765" x2="33890" y2="4786"/>
                        <a14:foregroundMark x1="31128" y1="5179" x2="26459" y2="7171"/>
                        <a14:foregroundMark x1="15953" y1="16733" x2="9339" y2="23506"/>
                        <a14:foregroundMark x1="6615" y1="26693" x2="19844" y2="10757"/>
                        <a14:foregroundMark x1="15175" y1="15936" x2="5058" y2="27490"/>
                        <a14:foregroundMark x1="6226" y1="25498" x2="26848" y2="7968"/>
                        <a14:foregroundMark x1="17510" y1="83665" x2="10506" y2="72510"/>
                        <a14:foregroundMark x1="9728" y1="72510" x2="14008" y2="78884"/>
                        <a14:foregroundMark x1="14008" y1="81673" x2="9339" y2="72112"/>
                        <a14:foregroundMark x1="10895" y1="79283" x2="8171" y2="72510"/>
                        <a14:foregroundMark x1="8949" y1="74502" x2="5837" y2="67729"/>
                        <a14:foregroundMark x1="7004" y1="71315" x2="4669" y2="64940"/>
                        <a14:foregroundMark x1="4669" y1="66932" x2="8171" y2="73705"/>
                        <a14:foregroundMark x1="8171" y1="72112" x2="8171" y2="76494"/>
                        <a14:foregroundMark x1="5447" y1="69323" x2="5837" y2="72510"/>
                        <a14:foregroundMark x1="12451" y1="82072" x2="15564" y2="83665"/>
                        <a14:foregroundMark x1="15175" y1="83267" x2="17899" y2="85259"/>
                        <a14:foregroundMark x1="16342" y1="84861" x2="16732" y2="86454"/>
                        <a14:foregroundMark x1="17899" y1="86853" x2="21790" y2="88845"/>
                        <a14:foregroundMark x1="20623" y1="89641" x2="22957" y2="91633"/>
                        <a14:foregroundMark x1="23735" y1="91235" x2="28405" y2="92829"/>
                        <a14:foregroundMark x1="25292" y1="92032" x2="29572" y2="94024"/>
                        <a14:foregroundMark x1="32572" y1="95267" x2="33463" y2="95618"/>
                        <a14:foregroundMark x1="28405" y1="93625" x2="28965" y2="93846"/>
                        <a14:foregroundMark x1="35438" y1="96026" x2="41245" y2="98008"/>
                        <a14:foregroundMark x1="34241" y1="95618" x2="34475" y2="95698"/>
                        <a14:foregroundMark x1="65483" y1="94962" x2="65759" y2="94821"/>
                        <a14:foregroundMark x1="61089" y1="97211" x2="63926" y2="95759"/>
                        <a14:foregroundMark x1="66291" y1="95879" x2="67785" y2="95408"/>
                        <a14:foregroundMark x1="70428" y1="93625" x2="73930" y2="92032"/>
                        <a14:foregroundMark x1="71984" y1="93625" x2="76265" y2="90040"/>
                        <a14:foregroundMark x1="75486" y1="92829" x2="80545" y2="88845"/>
                        <a14:foregroundMark x1="80156" y1="88845" x2="85992" y2="82470"/>
                        <a14:foregroundMark x1="85603" y1="83665" x2="89105" y2="79681"/>
                        <a14:foregroundMark x1="88716" y1="80478" x2="92996" y2="73307"/>
                        <a14:foregroundMark x1="92218" y1="75697" x2="94553" y2="68127"/>
                        <a14:foregroundMark x1="95510" y1="65339" x2="98054" y2="58566"/>
                        <a14:foregroundMark x1="94163" y1="68924" x2="95510" y2="65339"/>
                        <a14:foregroundMark x1="94148" y1="31474" x2="87938" y2="23904"/>
                        <a14:foregroundMark x1="96109" y1="33865" x2="94801" y2="32271"/>
                        <a14:foregroundMark x1="83658" y1="18327" x2="76654" y2="13147"/>
                        <a14:foregroundMark x1="60311" y1="6375" x2="75097" y2="10359"/>
                        <a14:foregroundMark x1="69261" y1="6375" x2="80156" y2="10757"/>
                        <a14:foregroundMark x1="79767" y1="12351" x2="89883" y2="19920"/>
                        <a14:foregroundMark x1="90272" y1="21912" x2="94553" y2="29482"/>
                        <a14:foregroundMark x1="76654" y1="9562" x2="72374" y2="5976"/>
                        <a14:foregroundMark x1="76265" y1="8765" x2="85214" y2="13944"/>
                        <a14:foregroundMark x1="78599" y1="9960" x2="72763" y2="6773"/>
                        <a14:foregroundMark x1="71240" y1="5172" x2="77043" y2="7968"/>
                        <a14:foregroundMark x1="47471" y1="90040" x2="55253" y2="85259"/>
                        <a14:foregroundMark x1="61089" y1="88845" x2="62646" y2="88446"/>
                        <a14:foregroundMark x1="65759" y1="3187" x2="62646" y2="2789"/>
                        <a14:foregroundMark x1="63035" y1="2390" x2="61868" y2="2390"/>
                        <a14:foregroundMark x1="36576" y1="2390" x2="35409" y2="2789"/>
                        <a14:foregroundMark x1="33074" y1="3984" x2="32685" y2="3984"/>
                        <a14:foregroundMark x1="3891" y1="64940" x2="3502" y2="63347"/>
                        <a14:foregroundMark x1="2724" y1="63745" x2="2335" y2="62948"/>
                        <a14:foregroundMark x1="2724" y1="65339" x2="3891" y2="67729"/>
                        <a14:foregroundMark x1="4280" y1="67729" x2="5058" y2="69323"/>
                        <a14:foregroundMark x1="94553" y1="70916" x2="94942" y2="69721"/>
                        <a14:backgroundMark x1="0" y1="33068" x2="778" y2="30279"/>
                        <a14:backgroundMark x1="302" y1="66488" x2="0" y2="64940"/>
                        <a14:backgroundMark x1="99611" y1="66932" x2="99611" y2="66534"/>
                        <a14:backgroundMark x1="68872" y1="98805" x2="67315" y2="99602"/>
                        <a14:backgroundMark x1="32296" y1="99203" x2="33463" y2="99203"/>
                        <a14:backgroundMark x1="389" y1="64143" x2="389" y2="61355"/>
                        <a14:backgroundMark x1="99611" y1="31474" x2="99611" y2="32271"/>
                        <a14:backgroundMark x1="69261" y1="797" x2="68093" y2="0"/>
                        <a14:backgroundMark x1="32296" y1="398" x2="31907" y2="0"/>
                        <a14:backgroundMark x1="33330" y1="131" x2="33074" y2="0"/>
                        <a14:backgroundMark x1="66148" y1="0" x2="66148" y2="0"/>
                        <a14:backgroundMark x1="64591" y1="398" x2="64202" y2="398"/>
                        <a14:backgroundMark x1="37743" y1="398" x2="38521" y2="398"/>
                        <a14:backgroundMark x1="35019" y1="99203" x2="32296" y2="99203"/>
                        <a14:backgroundMark x1="65370" y1="99602" x2="68482" y2="99203"/>
                        <a14:backgroundMark x1="98833" y1="65339" x2="98833" y2="65339"/>
                      </a14:backgroundRemoval>
                    </a14:imgEffect>
                  </a14:imgLayer>
                </a14:imgProps>
              </a:ext>
            </a:extLst>
          </a:blip>
          <a:stretch>
            <a:fillRect/>
          </a:stretch>
        </p:blipFill>
        <p:spPr>
          <a:xfrm>
            <a:off x="10316972" y="4540399"/>
            <a:ext cx="425133" cy="41963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1" name="Rectangle 100">
            <a:extLst>
              <a:ext uri="{FF2B5EF4-FFF2-40B4-BE49-F238E27FC236}">
                <a16:creationId xmlns:a16="http://schemas.microsoft.com/office/drawing/2014/main" id="{9153190B-3776-7020-868F-218167011C1B}"/>
              </a:ext>
            </a:extLst>
          </p:cNvPr>
          <p:cNvSpPr/>
          <p:nvPr/>
        </p:nvSpPr>
        <p:spPr>
          <a:xfrm>
            <a:off x="8740905" y="3469117"/>
            <a:ext cx="579005" cy="369332"/>
          </a:xfrm>
          <a:prstGeom prst="rect">
            <a:avLst/>
          </a:prstGeom>
          <a:noFill/>
        </p:spPr>
        <p:txBody>
          <a:bodyPr wrap="none" lIns="91440" tIns="45720" rIns="91440" bIns="45720">
            <a:spAutoFit/>
          </a:bodyPr>
          <a:lstStyle/>
          <a:p>
            <a:r>
              <a:rPr lang="en-US"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Goo</a:t>
            </a:r>
          </a:p>
        </p:txBody>
      </p:sp>
      <p:sp>
        <p:nvSpPr>
          <p:cNvPr id="102" name="TextBox 101">
            <a:extLst>
              <a:ext uri="{FF2B5EF4-FFF2-40B4-BE49-F238E27FC236}">
                <a16:creationId xmlns:a16="http://schemas.microsoft.com/office/drawing/2014/main" id="{E930F747-45CF-9177-52F6-7B1A02F12260}"/>
              </a:ext>
            </a:extLst>
          </p:cNvPr>
          <p:cNvSpPr txBox="1"/>
          <p:nvPr/>
        </p:nvSpPr>
        <p:spPr>
          <a:xfrm>
            <a:off x="8747519" y="3723494"/>
            <a:ext cx="2612819" cy="246221"/>
          </a:xfrm>
          <a:prstGeom prst="rect">
            <a:avLst/>
          </a:prstGeom>
          <a:noFill/>
        </p:spPr>
        <p:txBody>
          <a:bodyPr wrap="square" rtlCol="0">
            <a:spAutoFit/>
          </a:bodyPr>
          <a:lstStyle/>
          <a:p>
            <a:r>
              <a:rPr lang="en-US" sz="1000" dirty="0"/>
              <a:t>Versatile</a:t>
            </a:r>
          </a:p>
        </p:txBody>
      </p:sp>
      <p:cxnSp>
        <p:nvCxnSpPr>
          <p:cNvPr id="103" name="Straight Connector 102">
            <a:extLst>
              <a:ext uri="{FF2B5EF4-FFF2-40B4-BE49-F238E27FC236}">
                <a16:creationId xmlns:a16="http://schemas.microsoft.com/office/drawing/2014/main" id="{635EB024-15E9-0BA9-92E3-29AEB84DA5FE}"/>
              </a:ext>
            </a:extLst>
          </p:cNvPr>
          <p:cNvCxnSpPr>
            <a:cxnSpLocks/>
          </p:cNvCxnSpPr>
          <p:nvPr/>
        </p:nvCxnSpPr>
        <p:spPr>
          <a:xfrm>
            <a:off x="8759774" y="3580037"/>
            <a:ext cx="0" cy="583394"/>
          </a:xfrm>
          <a:prstGeom prst="line">
            <a:avLst/>
          </a:prstGeom>
        </p:spPr>
        <p:style>
          <a:lnRef idx="3">
            <a:schemeClr val="accent4"/>
          </a:lnRef>
          <a:fillRef idx="0">
            <a:schemeClr val="accent4"/>
          </a:fillRef>
          <a:effectRef idx="2">
            <a:schemeClr val="accent4"/>
          </a:effectRef>
          <a:fontRef idx="minor">
            <a:schemeClr val="tx1"/>
          </a:fontRef>
        </p:style>
      </p:cxnSp>
      <p:pic>
        <p:nvPicPr>
          <p:cNvPr id="104" name="Picture 103">
            <a:extLst>
              <a:ext uri="{FF2B5EF4-FFF2-40B4-BE49-F238E27FC236}">
                <a16:creationId xmlns:a16="http://schemas.microsoft.com/office/drawing/2014/main" id="{1F0A0F7B-F1B3-CB1B-A804-3A1B9CB0C1B4}"/>
              </a:ext>
            </a:extLst>
          </p:cNvPr>
          <p:cNvPicPr>
            <a:picLocks noChangeAspect="1"/>
          </p:cNvPicPr>
          <p:nvPr/>
        </p:nvPicPr>
        <p:blipFill>
          <a:blip r:embed="rId2"/>
          <a:stretch>
            <a:fillRect/>
          </a:stretch>
        </p:blipFill>
        <p:spPr>
          <a:xfrm>
            <a:off x="7030689" y="5200269"/>
            <a:ext cx="5000267" cy="1640359"/>
          </a:xfrm>
          <a:prstGeom prst="rect">
            <a:avLst/>
          </a:prstGeom>
        </p:spPr>
      </p:pic>
      <p:sp>
        <p:nvSpPr>
          <p:cNvPr id="105" name="Rectangle 104">
            <a:extLst>
              <a:ext uri="{FF2B5EF4-FFF2-40B4-BE49-F238E27FC236}">
                <a16:creationId xmlns:a16="http://schemas.microsoft.com/office/drawing/2014/main" id="{73584A42-DD8E-223A-DA27-2B1ABB84FB71}"/>
              </a:ext>
            </a:extLst>
          </p:cNvPr>
          <p:cNvSpPr/>
          <p:nvPr/>
        </p:nvSpPr>
        <p:spPr>
          <a:xfrm>
            <a:off x="8783335" y="6053406"/>
            <a:ext cx="3173356" cy="7186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DA7726DA-B1A2-081F-CD20-6924DAC38CE1}"/>
              </a:ext>
            </a:extLst>
          </p:cNvPr>
          <p:cNvSpPr/>
          <p:nvPr/>
        </p:nvSpPr>
        <p:spPr>
          <a:xfrm>
            <a:off x="8726745" y="5280479"/>
            <a:ext cx="3229946" cy="7312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A5B80052-BA29-EE5A-287E-576BDC7A4292}"/>
              </a:ext>
            </a:extLst>
          </p:cNvPr>
          <p:cNvSpPr/>
          <p:nvPr/>
        </p:nvSpPr>
        <p:spPr>
          <a:xfrm>
            <a:off x="7108233" y="5280479"/>
            <a:ext cx="1618512" cy="14915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8" name="Picture 107">
            <a:extLst>
              <a:ext uri="{FF2B5EF4-FFF2-40B4-BE49-F238E27FC236}">
                <a16:creationId xmlns:a16="http://schemas.microsoft.com/office/drawing/2014/main" id="{09165EC7-50F6-6D85-22B4-7617F08A107F}"/>
              </a:ext>
            </a:extLst>
          </p:cNvPr>
          <p:cNvPicPr>
            <a:picLocks noChangeAspect="1"/>
          </p:cNvPicPr>
          <p:nvPr/>
        </p:nvPicPr>
        <p:blipFill>
          <a:blip r:embed="rId5"/>
          <a:stretch>
            <a:fillRect/>
          </a:stretch>
        </p:blipFill>
        <p:spPr>
          <a:xfrm>
            <a:off x="8784154" y="6139249"/>
            <a:ext cx="573862" cy="573862"/>
          </a:xfrm>
          <a:prstGeom prst="rect">
            <a:avLst/>
          </a:prstGeom>
        </p:spPr>
      </p:pic>
      <p:sp>
        <p:nvSpPr>
          <p:cNvPr id="109" name="TextBox 108">
            <a:extLst>
              <a:ext uri="{FF2B5EF4-FFF2-40B4-BE49-F238E27FC236}">
                <a16:creationId xmlns:a16="http://schemas.microsoft.com/office/drawing/2014/main" id="{2495E641-5783-0399-E767-7D36D2ACEB3B}"/>
              </a:ext>
            </a:extLst>
          </p:cNvPr>
          <p:cNvSpPr txBox="1"/>
          <p:nvPr/>
        </p:nvSpPr>
        <p:spPr>
          <a:xfrm>
            <a:off x="10758610" y="6124186"/>
            <a:ext cx="854852" cy="577081"/>
          </a:xfrm>
          <a:prstGeom prst="rect">
            <a:avLst/>
          </a:prstGeom>
          <a:noFill/>
        </p:spPr>
        <p:txBody>
          <a:bodyPr wrap="square" rtlCol="0">
            <a:spAutoFit/>
          </a:bodyPr>
          <a:lstStyle/>
          <a:p>
            <a:r>
              <a:rPr lang="en-US" sz="1050" b="1" u="sng" dirty="0">
                <a:solidFill>
                  <a:srgbClr val="001457"/>
                </a:solidFill>
              </a:rPr>
              <a:t>Digital Logic</a:t>
            </a:r>
          </a:p>
          <a:p>
            <a:r>
              <a:rPr lang="en-US" sz="1050" b="1" dirty="0">
                <a:solidFill>
                  <a:srgbClr val="001457"/>
                </a:solidFill>
              </a:rPr>
              <a:t>Physical</a:t>
            </a:r>
          </a:p>
          <a:p>
            <a:r>
              <a:rPr lang="en-US" sz="1050" b="1" dirty="0">
                <a:solidFill>
                  <a:srgbClr val="001457"/>
                </a:solidFill>
              </a:rPr>
              <a:t>Encryption</a:t>
            </a:r>
          </a:p>
        </p:txBody>
      </p:sp>
      <p:cxnSp>
        <p:nvCxnSpPr>
          <p:cNvPr id="110" name="Straight Connector 109">
            <a:extLst>
              <a:ext uri="{FF2B5EF4-FFF2-40B4-BE49-F238E27FC236}">
                <a16:creationId xmlns:a16="http://schemas.microsoft.com/office/drawing/2014/main" id="{A96E988B-BBB6-3CE9-27C8-337B6D7E1D15}"/>
              </a:ext>
            </a:extLst>
          </p:cNvPr>
          <p:cNvCxnSpPr>
            <a:cxnSpLocks/>
          </p:cNvCxnSpPr>
          <p:nvPr/>
        </p:nvCxnSpPr>
        <p:spPr>
          <a:xfrm>
            <a:off x="10796710" y="6124186"/>
            <a:ext cx="0" cy="577081"/>
          </a:xfrm>
          <a:prstGeom prst="line">
            <a:avLst/>
          </a:prstGeom>
          <a:ln>
            <a:solidFill>
              <a:srgbClr val="001457"/>
            </a:solidFill>
          </a:ln>
        </p:spPr>
        <p:style>
          <a:lnRef idx="3">
            <a:schemeClr val="accent4"/>
          </a:lnRef>
          <a:fillRef idx="0">
            <a:schemeClr val="accent4"/>
          </a:fillRef>
          <a:effectRef idx="2">
            <a:schemeClr val="accent4"/>
          </a:effectRef>
          <a:fontRef idx="minor">
            <a:schemeClr val="tx1"/>
          </a:fontRef>
        </p:style>
      </p:cxnSp>
      <p:pic>
        <p:nvPicPr>
          <p:cNvPr id="111" name="Picture 110">
            <a:extLst>
              <a:ext uri="{FF2B5EF4-FFF2-40B4-BE49-F238E27FC236}">
                <a16:creationId xmlns:a16="http://schemas.microsoft.com/office/drawing/2014/main" id="{B686CB50-385C-7B76-95E3-DCA658D5D637}"/>
              </a:ext>
            </a:extLst>
          </p:cNvPr>
          <p:cNvPicPr>
            <a:picLocks noChangeAspect="1"/>
          </p:cNvPicPr>
          <p:nvPr/>
        </p:nvPicPr>
        <p:blipFill>
          <a:blip r:embed="rId6"/>
          <a:stretch>
            <a:fillRect/>
          </a:stretch>
        </p:blipFill>
        <p:spPr>
          <a:xfrm>
            <a:off x="9365766" y="6091942"/>
            <a:ext cx="1213367" cy="204500"/>
          </a:xfrm>
          <a:prstGeom prst="rect">
            <a:avLst/>
          </a:prstGeom>
        </p:spPr>
      </p:pic>
      <p:pic>
        <p:nvPicPr>
          <p:cNvPr id="112" name="Picture 111">
            <a:extLst>
              <a:ext uri="{FF2B5EF4-FFF2-40B4-BE49-F238E27FC236}">
                <a16:creationId xmlns:a16="http://schemas.microsoft.com/office/drawing/2014/main" id="{894D71AC-1AE0-FB28-A99D-AB32208ADC30}"/>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397" b="98016" l="1154" r="98077">
                        <a14:foregroundMark x1="2957" y1="59921" x2="2308" y2="49206"/>
                        <a14:foregroundMark x1="3053" y1="61508" x2="2981" y2="60317"/>
                        <a14:foregroundMark x1="3077" y1="61905" x2="3053" y2="61508"/>
                        <a14:foregroundMark x1="3533" y1="39025" x2="6923" y2="30952"/>
                        <a14:foregroundMark x1="1923" y1="42857" x2="2638" y2="41153"/>
                        <a14:foregroundMark x1="7692" y1="28175" x2="19615" y2="17460"/>
                        <a14:foregroundMark x1="10000" y1="25000" x2="15000" y2="16667"/>
                        <a14:foregroundMark x1="4231" y1="32143" x2="7308" y2="25794"/>
                        <a14:foregroundMark x1="8077" y1="25397" x2="12308" y2="18651"/>
                        <a14:foregroundMark x1="11154" y1="20238" x2="21538" y2="11508"/>
                        <a14:foregroundMark x1="16538" y1="15476" x2="21923" y2="9524"/>
                        <a14:foregroundMark x1="25000" y1="9127" x2="34298" y2="5701"/>
                        <a14:foregroundMark x1="23077" y1="9127" x2="33966" y2="2929"/>
                        <a14:foregroundMark x1="39316" y1="2355" x2="45769" y2="397"/>
                        <a14:foregroundMark x1="37101" y1="3027" x2="38370" y2="2642"/>
                        <a14:foregroundMark x1="32692" y1="4365" x2="34734" y2="3745"/>
                        <a14:foregroundMark x1="45385" y1="2778" x2="55000" y2="3175"/>
                        <a14:foregroundMark x1="53077" y1="1984" x2="63599" y2="4858"/>
                        <a14:foregroundMark x1="67550" y1="5096" x2="73077" y2="7540"/>
                        <a14:foregroundMark x1="78077" y1="9921" x2="80000" y2="11508"/>
                        <a14:foregroundMark x1="74615" y1="7937" x2="77308" y2="10714"/>
                        <a14:foregroundMark x1="78077" y1="10714" x2="69615" y2="4365"/>
                        <a14:foregroundMark x1="76538" y1="9524" x2="87692" y2="18651"/>
                        <a14:foregroundMark x1="86154" y1="18254" x2="91538" y2="26587"/>
                        <a14:foregroundMark x1="88462" y1="20635" x2="93978" y2="31349"/>
                        <a14:foregroundMark x1="93074" y1="32815" x2="87308" y2="18651"/>
                        <a14:foregroundMark x1="95385" y1="38492" x2="93285" y2="33333"/>
                        <a14:foregroundMark x1="93858" y1="41991" x2="92308" y2="51587"/>
                        <a14:foregroundMark x1="95000" y1="34921" x2="94083" y2="40598"/>
                        <a14:foregroundMark x1="85385" y1="31349" x2="83077" y2="20635"/>
                        <a14:foregroundMark x1="80385" y1="19444" x2="78462" y2="34127"/>
                        <a14:foregroundMark x1="72692" y1="19444" x2="70385" y2="15476"/>
                        <a14:foregroundMark x1="74231" y1="16667" x2="81154" y2="46429"/>
                        <a14:foregroundMark x1="43726" y1="95185" x2="45000" y2="95635"/>
                        <a14:foregroundMark x1="30385" y1="90476" x2="38073" y2="93190"/>
                        <a14:foregroundMark x1="31923" y1="94048" x2="21923" y2="84127"/>
                        <a14:foregroundMark x1="18846" y1="86508" x2="11923" y2="75794"/>
                        <a14:foregroundMark x1="11923" y1="76587" x2="6538" y2="65079"/>
                        <a14:foregroundMark x1="5000" y1="63095" x2="8462" y2="75794"/>
                        <a14:foregroundMark x1="10769" y1="79762" x2="6923" y2="68254"/>
                        <a14:foregroundMark x1="4615" y1="67460" x2="7308" y2="74603"/>
                        <a14:foregroundMark x1="18462" y1="85317" x2="24231" y2="89683"/>
                        <a14:foregroundMark x1="27308" y1="93254" x2="21538" y2="88492"/>
                        <a14:foregroundMark x1="19615" y1="87698" x2="25385" y2="90476"/>
                        <a14:foregroundMark x1="22692" y1="90476" x2="19615" y2="88492"/>
                        <a14:foregroundMark x1="21538" y1="89683" x2="27692" y2="92857"/>
                        <a14:foregroundMark x1="42573" y1="96988" x2="44615" y2="97222"/>
                        <a14:foregroundMark x1="32062" y1="95783" x2="35886" y2="96221"/>
                        <a14:foregroundMark x1="45385" y1="97222" x2="58462" y2="97619"/>
                        <a14:foregroundMark x1="60385" y1="96825" x2="66538" y2="93254"/>
                        <a14:foregroundMark x1="67250" y1="92914" x2="69231" y2="92460"/>
                        <a14:foregroundMark x1="62308" y1="94048" x2="66173" y2="93162"/>
                        <a14:foregroundMark x1="70146" y1="93120" x2="76538" y2="88095"/>
                        <a14:foregroundMark x1="72512" y1="92369" x2="78462" y2="88492"/>
                        <a14:foregroundMark x1="80000" y1="88492" x2="83846" y2="84921"/>
                        <a14:foregroundMark x1="81923" y1="86905" x2="90000" y2="77778"/>
                        <a14:foregroundMark x1="84615" y1="84524" x2="87692" y2="80952"/>
                        <a14:foregroundMark x1="81538" y1="87698" x2="73462" y2="92460"/>
                        <a14:foregroundMark x1="72850" y1="93260" x2="78846" y2="90476"/>
                        <a14:foregroundMark x1="90000" y1="78571" x2="91923" y2="72619"/>
                        <a14:foregroundMark x1="95204" y1="67093" x2="95385" y2="66270"/>
                        <a14:foregroundMark x1="94074" y1="72222" x2="94814" y2="68861"/>
                        <a14:foregroundMark x1="93558" y1="74565" x2="94074" y2="72222"/>
                        <a14:foregroundMark x1="96795" y1="61508" x2="97308" y2="59127"/>
                        <a14:foregroundMark x1="95556" y1="67261" x2="96795" y2="61508"/>
                        <a14:foregroundMark x1="95000" y1="69841" x2="95174" y2="69033"/>
                        <a14:foregroundMark x1="3077" y1="36508" x2="3077" y2="37698"/>
                        <a14:foregroundMark x1="3077" y1="38095" x2="4231" y2="34127"/>
                        <a14:foregroundMark x1="3462" y1="34524" x2="2308" y2="37698"/>
                        <a14:foregroundMark x1="97308" y1="39286" x2="95271" y2="33333"/>
                        <a14:foregroundMark x1="94506" y1="31349" x2="91538" y2="24206"/>
                        <a14:foregroundMark x1="96154" y1="35317" x2="95330" y2="33333"/>
                        <a14:foregroundMark x1="95116" y1="33333" x2="97692" y2="38095"/>
                        <a14:foregroundMark x1="88462" y1="21032" x2="94043" y2="31349"/>
                        <a14:foregroundMark x1="94615" y1="31349" x2="91154" y2="22619"/>
                        <a14:foregroundMark x1="98077" y1="40079" x2="95402" y2="33333"/>
                        <a14:foregroundMark x1="90385" y1="21429" x2="87692" y2="18254"/>
                        <a14:foregroundMark x1="95851" y1="33333" x2="96538" y2="35317"/>
                        <a14:foregroundMark x1="94615" y1="29762" x2="95164" y2="31349"/>
                        <a14:foregroundMark x1="96218" y1="31349" x2="96154" y2="30952"/>
                        <a14:foregroundMark x1="96923" y1="35714" x2="96539" y2="33333"/>
                        <a14:foregroundMark x1="67692" y1="4365" x2="65631" y2="3302"/>
                        <a14:foregroundMark x1="37692" y1="97619" x2="39231" y2="97619"/>
                        <a14:foregroundMark x1="40000" y1="98016" x2="41538" y2="98016"/>
                        <a14:foregroundMark x1="70769" y1="94841" x2="71538" y2="94048"/>
                        <a14:foregroundMark x1="62308" y1="97619" x2="64231" y2="97222"/>
                        <a14:foregroundMark x1="96538" y1="65079" x2="96538" y2="63492"/>
                        <a14:foregroundMark x1="97308" y1="63889" x2="97308" y2="63095"/>
                        <a14:foregroundMark x1="88077" y1="81349" x2="87308" y2="81746"/>
                        <a14:foregroundMark x1="86923" y1="82937" x2="86154" y2="83333"/>
                        <a14:foregroundMark x1="91538" y1="76587" x2="91923" y2="75794"/>
                        <a14:foregroundMark x1="63846" y1="2381" x2="60385" y2="2381"/>
                        <a14:foregroundMark x1="3462" y1="65476" x2="3077" y2="62698"/>
                        <a14:foregroundMark x1="2308" y1="61905" x2="1923" y2="58730"/>
                        <a14:foregroundMark x1="28846" y1="94048" x2="30385" y2="94444"/>
                        <a14:foregroundMark x1="35385" y1="96825" x2="36923" y2="96825"/>
                        <a14:foregroundMark x1="40769" y1="98016" x2="42692" y2="98016"/>
                        <a14:backgroundMark x1="1520" y1="33805" x2="1923" y2="32143"/>
                        <a14:backgroundMark x1="1154" y1="37698" x2="0" y2="39683"/>
                        <a14:backgroundMark x1="769" y1="66270" x2="769" y2="65873"/>
                        <a14:backgroundMark x1="769" y1="64683" x2="0" y2="63095"/>
                        <a14:backgroundMark x1="69834" y1="98191" x2="70385" y2="98016"/>
                        <a14:backgroundMark x1="65385" y1="99603" x2="69325" y2="98352"/>
                        <a14:backgroundMark x1="33846" y1="98413" x2="31154" y2="98810"/>
                        <a14:backgroundMark x1="38351" y1="99046" x2="39330" y2="99102"/>
                        <a14:backgroundMark x1="35648" y1="98891" x2="36864" y2="98961"/>
                        <a14:backgroundMark x1="99231" y1="38889" x2="99615" y2="40079"/>
                        <a14:backgroundMark x1="66538" y1="397" x2="70385" y2="794"/>
                        <a14:backgroundMark x1="35000" y1="794" x2="33077" y2="1984"/>
                        <a14:backgroundMark x1="36538" y1="1190" x2="38462" y2="397"/>
                        <a14:backgroundMark x1="40000" y1="0" x2="40769" y2="0"/>
                        <a14:backgroundMark x1="64231" y1="794" x2="62705" y2="531"/>
                        <a14:backgroundMark x1="99615" y1="31349" x2="99615" y2="33333"/>
                        <a14:backgroundMark x1="98846" y1="35714" x2="98846" y2="34524"/>
                        <a14:backgroundMark x1="97960" y1="69686" x2="97692" y2="70238"/>
                        <a14:backgroundMark x1="98462" y1="68651" x2="98259" y2="69069"/>
                        <a14:backgroundMark x1="92692" y1="76587" x2="95000" y2="74603"/>
                        <a14:backgroundMark x1="95000" y1="72222" x2="95000" y2="72222"/>
                        <a14:backgroundMark x1="98401" y1="66638" x2="98846" y2="65873"/>
                        <a14:backgroundMark x1="97692" y1="67857" x2="98241" y2="66913"/>
                        <a14:backgroundMark x1="99231" y1="64683" x2="99615" y2="63095"/>
                        <a14:backgroundMark x1="769" y1="61508" x2="769" y2="61508"/>
                        <a14:backgroundMark x1="385" y1="59921" x2="385" y2="60317"/>
                        <a14:backgroundMark x1="63077" y1="99206" x2="64231" y2="98810"/>
                        <a14:backgroundMark x1="61923" y1="99206" x2="61923" y2="99206"/>
                        <a14:backgroundMark x1="99231" y1="61508" x2="99231" y2="61508"/>
                      </a14:backgroundRemoval>
                    </a14:imgEffect>
                  </a14:imgLayer>
                </a14:imgProps>
              </a:ext>
            </a:extLst>
          </a:blip>
          <a:stretch>
            <a:fillRect/>
          </a:stretch>
        </p:blipFill>
        <p:spPr>
          <a:xfrm>
            <a:off x="9841885" y="6303495"/>
            <a:ext cx="425133" cy="41205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3" name="Picture 112">
            <a:extLst>
              <a:ext uri="{FF2B5EF4-FFF2-40B4-BE49-F238E27FC236}">
                <a16:creationId xmlns:a16="http://schemas.microsoft.com/office/drawing/2014/main" id="{1388963C-03A5-0866-B245-76D5397C93DC}"/>
              </a:ext>
            </a:extLst>
          </p:cNvPr>
          <p:cNvPicPr>
            <a:picLocks noChangeAspect="1"/>
          </p:cNvPicPr>
          <p:nvPr/>
        </p:nvPicPr>
        <p:blipFill>
          <a:blip r:embed="rId11"/>
          <a:stretch>
            <a:fillRect/>
          </a:stretch>
        </p:blipFill>
        <p:spPr>
          <a:xfrm>
            <a:off x="9375013" y="6307394"/>
            <a:ext cx="413918" cy="40425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4" name="Picture 113">
            <a:extLst>
              <a:ext uri="{FF2B5EF4-FFF2-40B4-BE49-F238E27FC236}">
                <a16:creationId xmlns:a16="http://schemas.microsoft.com/office/drawing/2014/main" id="{16682B1E-5BEB-D8F3-2F92-6DD870D23ED7}"/>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2390" b="98008" l="2335" r="97665">
                        <a14:foregroundMark x1="12451" y1="72908" x2="4669" y2="47012"/>
                        <a14:foregroundMark x1="4669" y1="47012" x2="14008" y2="20319"/>
                        <a14:foregroundMark x1="14008" y1="20319" x2="44358" y2="5976"/>
                        <a14:foregroundMark x1="44358" y1="5976" x2="76654" y2="15936"/>
                        <a14:foregroundMark x1="76654" y1="15936" x2="94942" y2="40637"/>
                        <a14:foregroundMark x1="94942" y1="40637" x2="89494" y2="69323"/>
                        <a14:foregroundMark x1="89494" y1="69323" x2="68093" y2="90438"/>
                        <a14:foregroundMark x1="68093" y1="90438" x2="39689" y2="95219"/>
                        <a14:foregroundMark x1="39689" y1="95219" x2="16732" y2="77689"/>
                        <a14:foregroundMark x1="16732" y1="77689" x2="7393" y2="56574"/>
                        <a14:foregroundMark x1="8171" y1="72908" x2="5447" y2="43426"/>
                        <a14:foregroundMark x1="5447" y1="43426" x2="6615" y2="41833"/>
                        <a14:foregroundMark x1="2335" y1="57769" x2="3502" y2="45020"/>
                        <a14:foregroundMark x1="4280" y1="42629" x2="7782" y2="33865"/>
                        <a14:foregroundMark x1="3891" y1="38645" x2="7004" y2="32669"/>
                        <a14:foregroundMark x1="5837" y1="33865" x2="10895" y2="25100"/>
                        <a14:foregroundMark x1="6615" y1="29482" x2="10117" y2="24303"/>
                        <a14:foregroundMark x1="7782" y1="25896" x2="3113" y2="34661"/>
                        <a14:foregroundMark x1="3891" y1="33068" x2="18677" y2="14343"/>
                        <a14:foregroundMark x1="10895" y1="21912" x2="18677" y2="14741"/>
                        <a14:foregroundMark x1="7782" y1="24303" x2="15564" y2="15936"/>
                        <a14:foregroundMark x1="15175" y1="15936" x2="29183" y2="7171"/>
                        <a14:foregroundMark x1="21012" y1="11554" x2="33747" y2="4441"/>
                        <a14:foregroundMark x1="37461" y1="4097" x2="37743" y2="3984"/>
                        <a14:foregroundMark x1="35923" y1="4713" x2="37149" y2="4222"/>
                        <a14:foregroundMark x1="34346" y1="5345" x2="34774" y2="5173"/>
                        <a14:foregroundMark x1="19844" y1="11155" x2="34154" y2="5422"/>
                        <a14:foregroundMark x1="37228" y1="3723" x2="38911" y2="3187"/>
                        <a14:foregroundMark x1="36262" y1="4031" x2="36903" y2="3827"/>
                        <a14:foregroundMark x1="34088" y1="4723" x2="35175" y2="4377"/>
                        <a14:foregroundMark x1="21401" y1="8765" x2="33890" y2="4786"/>
                        <a14:foregroundMark x1="31128" y1="5179" x2="26459" y2="7171"/>
                        <a14:foregroundMark x1="15953" y1="16733" x2="9339" y2="23506"/>
                        <a14:foregroundMark x1="6615" y1="26693" x2="19844" y2="10757"/>
                        <a14:foregroundMark x1="15175" y1="15936" x2="5058" y2="27490"/>
                        <a14:foregroundMark x1="6226" y1="25498" x2="26848" y2="7968"/>
                        <a14:foregroundMark x1="17510" y1="83665" x2="10506" y2="72510"/>
                        <a14:foregroundMark x1="9728" y1="72510" x2="14008" y2="78884"/>
                        <a14:foregroundMark x1="14008" y1="81673" x2="9339" y2="72112"/>
                        <a14:foregroundMark x1="10895" y1="79283" x2="8171" y2="72510"/>
                        <a14:foregroundMark x1="8949" y1="74502" x2="5837" y2="67729"/>
                        <a14:foregroundMark x1="7004" y1="71315" x2="4669" y2="64940"/>
                        <a14:foregroundMark x1="4669" y1="66932" x2="8171" y2="73705"/>
                        <a14:foregroundMark x1="8171" y1="72112" x2="8171" y2="76494"/>
                        <a14:foregroundMark x1="5447" y1="69323" x2="5837" y2="72510"/>
                        <a14:foregroundMark x1="12451" y1="82072" x2="15564" y2="83665"/>
                        <a14:foregroundMark x1="15175" y1="83267" x2="17899" y2="85259"/>
                        <a14:foregroundMark x1="16342" y1="84861" x2="16732" y2="86454"/>
                        <a14:foregroundMark x1="17899" y1="86853" x2="21790" y2="88845"/>
                        <a14:foregroundMark x1="20623" y1="89641" x2="22957" y2="91633"/>
                        <a14:foregroundMark x1="23735" y1="91235" x2="28405" y2="92829"/>
                        <a14:foregroundMark x1="25292" y1="92032" x2="29572" y2="94024"/>
                        <a14:foregroundMark x1="32572" y1="95267" x2="33463" y2="95618"/>
                        <a14:foregroundMark x1="28405" y1="93625" x2="28965" y2="93846"/>
                        <a14:foregroundMark x1="35438" y1="96026" x2="41245" y2="98008"/>
                        <a14:foregroundMark x1="34241" y1="95618" x2="34475" y2="95698"/>
                        <a14:foregroundMark x1="65483" y1="94962" x2="65759" y2="94821"/>
                        <a14:foregroundMark x1="61089" y1="97211" x2="63926" y2="95759"/>
                        <a14:foregroundMark x1="66291" y1="95879" x2="67785" y2="95408"/>
                        <a14:foregroundMark x1="70428" y1="93625" x2="73930" y2="92032"/>
                        <a14:foregroundMark x1="71984" y1="93625" x2="76265" y2="90040"/>
                        <a14:foregroundMark x1="75486" y1="92829" x2="80545" y2="88845"/>
                        <a14:foregroundMark x1="80156" y1="88845" x2="85992" y2="82470"/>
                        <a14:foregroundMark x1="85603" y1="83665" x2="89105" y2="79681"/>
                        <a14:foregroundMark x1="88716" y1="80478" x2="92996" y2="73307"/>
                        <a14:foregroundMark x1="92218" y1="75697" x2="94553" y2="68127"/>
                        <a14:foregroundMark x1="95510" y1="65339" x2="98054" y2="58566"/>
                        <a14:foregroundMark x1="94163" y1="68924" x2="95510" y2="65339"/>
                        <a14:foregroundMark x1="94148" y1="31474" x2="87938" y2="23904"/>
                        <a14:foregroundMark x1="96109" y1="33865" x2="94801" y2="32271"/>
                        <a14:foregroundMark x1="83658" y1="18327" x2="76654" y2="13147"/>
                        <a14:foregroundMark x1="60311" y1="6375" x2="75097" y2="10359"/>
                        <a14:foregroundMark x1="69261" y1="6375" x2="80156" y2="10757"/>
                        <a14:foregroundMark x1="79767" y1="12351" x2="89883" y2="19920"/>
                        <a14:foregroundMark x1="90272" y1="21912" x2="94553" y2="29482"/>
                        <a14:foregroundMark x1="76654" y1="9562" x2="72374" y2="5976"/>
                        <a14:foregroundMark x1="76265" y1="8765" x2="85214" y2="13944"/>
                        <a14:foregroundMark x1="78599" y1="9960" x2="72763" y2="6773"/>
                        <a14:foregroundMark x1="71240" y1="5172" x2="77043" y2="7968"/>
                        <a14:foregroundMark x1="47471" y1="90040" x2="55253" y2="85259"/>
                        <a14:foregroundMark x1="61089" y1="88845" x2="62646" y2="88446"/>
                        <a14:foregroundMark x1="65759" y1="3187" x2="62646" y2="2789"/>
                        <a14:foregroundMark x1="63035" y1="2390" x2="61868" y2="2390"/>
                        <a14:foregroundMark x1="36576" y1="2390" x2="35409" y2="2789"/>
                        <a14:foregroundMark x1="33074" y1="3984" x2="32685" y2="3984"/>
                        <a14:foregroundMark x1="3891" y1="64940" x2="3502" y2="63347"/>
                        <a14:foregroundMark x1="2724" y1="63745" x2="2335" y2="62948"/>
                        <a14:foregroundMark x1="2724" y1="65339" x2="3891" y2="67729"/>
                        <a14:foregroundMark x1="4280" y1="67729" x2="5058" y2="69323"/>
                        <a14:foregroundMark x1="94553" y1="70916" x2="94942" y2="69721"/>
                        <a14:backgroundMark x1="0" y1="33068" x2="778" y2="30279"/>
                        <a14:backgroundMark x1="302" y1="66488" x2="0" y2="64940"/>
                        <a14:backgroundMark x1="99611" y1="66932" x2="99611" y2="66534"/>
                        <a14:backgroundMark x1="68872" y1="98805" x2="67315" y2="99602"/>
                        <a14:backgroundMark x1="32296" y1="99203" x2="33463" y2="99203"/>
                        <a14:backgroundMark x1="389" y1="64143" x2="389" y2="61355"/>
                        <a14:backgroundMark x1="99611" y1="31474" x2="99611" y2="32271"/>
                        <a14:backgroundMark x1="69261" y1="797" x2="68093" y2="0"/>
                        <a14:backgroundMark x1="32296" y1="398" x2="31907" y2="0"/>
                        <a14:backgroundMark x1="33330" y1="131" x2="33074" y2="0"/>
                        <a14:backgroundMark x1="66148" y1="0" x2="66148" y2="0"/>
                        <a14:backgroundMark x1="64591" y1="398" x2="64202" y2="398"/>
                        <a14:backgroundMark x1="37743" y1="398" x2="38521" y2="398"/>
                        <a14:backgroundMark x1="35019" y1="99203" x2="32296" y2="99203"/>
                        <a14:backgroundMark x1="65370" y1="99602" x2="68482" y2="99203"/>
                        <a14:backgroundMark x1="98833" y1="65339" x2="98833" y2="65339"/>
                      </a14:backgroundRemoval>
                    </a14:imgEffect>
                  </a14:imgLayer>
                </a14:imgProps>
              </a:ext>
            </a:extLst>
          </a:blip>
          <a:stretch>
            <a:fillRect/>
          </a:stretch>
        </p:blipFill>
        <p:spPr>
          <a:xfrm>
            <a:off x="10316972" y="6310816"/>
            <a:ext cx="425133" cy="41963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5" name="Rectangle 114">
            <a:extLst>
              <a:ext uri="{FF2B5EF4-FFF2-40B4-BE49-F238E27FC236}">
                <a16:creationId xmlns:a16="http://schemas.microsoft.com/office/drawing/2014/main" id="{61CEAB29-C1EA-1CFA-C3B2-DBD3AD709B5E}"/>
              </a:ext>
            </a:extLst>
          </p:cNvPr>
          <p:cNvSpPr/>
          <p:nvPr/>
        </p:nvSpPr>
        <p:spPr>
          <a:xfrm>
            <a:off x="8740905" y="5239534"/>
            <a:ext cx="579005" cy="369332"/>
          </a:xfrm>
          <a:prstGeom prst="rect">
            <a:avLst/>
          </a:prstGeom>
          <a:noFill/>
        </p:spPr>
        <p:txBody>
          <a:bodyPr wrap="none" lIns="91440" tIns="45720" rIns="91440" bIns="45720">
            <a:spAutoFit/>
          </a:bodyPr>
          <a:lstStyle/>
          <a:p>
            <a:r>
              <a:rPr lang="en-US"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Goo</a:t>
            </a:r>
          </a:p>
        </p:txBody>
      </p:sp>
      <p:sp>
        <p:nvSpPr>
          <p:cNvPr id="116" name="TextBox 115">
            <a:extLst>
              <a:ext uri="{FF2B5EF4-FFF2-40B4-BE49-F238E27FC236}">
                <a16:creationId xmlns:a16="http://schemas.microsoft.com/office/drawing/2014/main" id="{840CE047-6715-0085-E838-B666959D8FBA}"/>
              </a:ext>
            </a:extLst>
          </p:cNvPr>
          <p:cNvSpPr txBox="1"/>
          <p:nvPr/>
        </p:nvSpPr>
        <p:spPr>
          <a:xfrm>
            <a:off x="8747519" y="5493911"/>
            <a:ext cx="2612819" cy="246221"/>
          </a:xfrm>
          <a:prstGeom prst="rect">
            <a:avLst/>
          </a:prstGeom>
          <a:noFill/>
        </p:spPr>
        <p:txBody>
          <a:bodyPr wrap="square" rtlCol="0">
            <a:spAutoFit/>
          </a:bodyPr>
          <a:lstStyle/>
          <a:p>
            <a:r>
              <a:rPr lang="en-US" sz="1000" dirty="0"/>
              <a:t>Versatile</a:t>
            </a:r>
          </a:p>
        </p:txBody>
      </p:sp>
      <p:cxnSp>
        <p:nvCxnSpPr>
          <p:cNvPr id="117" name="Straight Connector 116">
            <a:extLst>
              <a:ext uri="{FF2B5EF4-FFF2-40B4-BE49-F238E27FC236}">
                <a16:creationId xmlns:a16="http://schemas.microsoft.com/office/drawing/2014/main" id="{56AE3F79-933E-B3E5-463F-88F5B352035A}"/>
              </a:ext>
            </a:extLst>
          </p:cNvPr>
          <p:cNvCxnSpPr>
            <a:cxnSpLocks/>
          </p:cNvCxnSpPr>
          <p:nvPr/>
        </p:nvCxnSpPr>
        <p:spPr>
          <a:xfrm>
            <a:off x="8759774" y="5350454"/>
            <a:ext cx="0" cy="583394"/>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0510227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EF0765-1459-5EDD-9E69-529FBCB56E01}"/>
              </a:ext>
            </a:extLst>
          </p:cNvPr>
          <p:cNvPicPr>
            <a:picLocks noChangeAspect="1"/>
          </p:cNvPicPr>
          <p:nvPr/>
        </p:nvPicPr>
        <p:blipFill>
          <a:blip r:embed="rId2"/>
          <a:stretch>
            <a:fillRect/>
          </a:stretch>
        </p:blipFill>
        <p:spPr>
          <a:xfrm>
            <a:off x="0" y="401741"/>
            <a:ext cx="4238625" cy="2437005"/>
          </a:xfrm>
          <a:prstGeom prst="rect">
            <a:avLst/>
          </a:prstGeom>
        </p:spPr>
      </p:pic>
      <p:sp>
        <p:nvSpPr>
          <p:cNvPr id="3" name="TextBox 2">
            <a:extLst>
              <a:ext uri="{FF2B5EF4-FFF2-40B4-BE49-F238E27FC236}">
                <a16:creationId xmlns:a16="http://schemas.microsoft.com/office/drawing/2014/main" id="{B2A7DB07-5179-6363-CE6A-27F277009C80}"/>
              </a:ext>
            </a:extLst>
          </p:cNvPr>
          <p:cNvSpPr txBox="1"/>
          <p:nvPr/>
        </p:nvSpPr>
        <p:spPr>
          <a:xfrm>
            <a:off x="4153155" y="106170"/>
            <a:ext cx="7847462" cy="3139321"/>
          </a:xfrm>
          <a:prstGeom prst="rect">
            <a:avLst/>
          </a:prstGeom>
          <a:noFill/>
        </p:spPr>
        <p:txBody>
          <a:bodyPr wrap="square" rtlCol="0">
            <a:spAutoFit/>
          </a:bodyPr>
          <a:lstStyle/>
          <a:p>
            <a:r>
              <a:rPr lang="en-US" dirty="0"/>
              <a:t>Ultimately… when it comes to integrated hybrid-learning solutions…</a:t>
            </a:r>
          </a:p>
          <a:p>
            <a:endParaRPr lang="en-US" dirty="0"/>
          </a:p>
          <a:p>
            <a:r>
              <a:rPr lang="en-US" dirty="0"/>
              <a:t>We’re looking for remotely accessible self-contained Learning Environments… which utilize qualified Identity-Product networks to enable more advanced features…</a:t>
            </a:r>
          </a:p>
          <a:p>
            <a:endParaRPr lang="en-US" dirty="0"/>
          </a:p>
          <a:p>
            <a:r>
              <a:rPr lang="en-US" dirty="0"/>
              <a:t>Such as incorporation of Digital Mental-Health Network Partnerships…</a:t>
            </a:r>
          </a:p>
          <a:p>
            <a:r>
              <a:rPr lang="en-US" dirty="0"/>
              <a:t>This might better be served by insurance networks tied to identity level features…</a:t>
            </a:r>
          </a:p>
          <a:p>
            <a:r>
              <a:rPr lang="en-US" dirty="0"/>
              <a:t>Useful to have joint-relationship here in product design in my opinion, largely for ensuring access.  Now a parent’s insurance network… can route the child to the related current Mental-Health platform network.</a:t>
            </a:r>
          </a:p>
        </p:txBody>
      </p:sp>
      <p:sp>
        <p:nvSpPr>
          <p:cNvPr id="4" name="TextBox 3">
            <a:extLst>
              <a:ext uri="{FF2B5EF4-FFF2-40B4-BE49-F238E27FC236}">
                <a16:creationId xmlns:a16="http://schemas.microsoft.com/office/drawing/2014/main" id="{279C25CA-8B2F-1C19-0CFC-76C7E098859A}"/>
              </a:ext>
            </a:extLst>
          </p:cNvPr>
          <p:cNvSpPr txBox="1"/>
          <p:nvPr/>
        </p:nvSpPr>
        <p:spPr>
          <a:xfrm>
            <a:off x="114555" y="3059668"/>
            <a:ext cx="7847462" cy="400110"/>
          </a:xfrm>
          <a:prstGeom prst="rect">
            <a:avLst/>
          </a:prstGeom>
          <a:noFill/>
        </p:spPr>
        <p:txBody>
          <a:bodyPr wrap="square" rtlCol="0">
            <a:spAutoFit/>
          </a:bodyPr>
          <a:lstStyle/>
          <a:p>
            <a:r>
              <a:rPr lang="en-US" sz="2000" b="1" i="1" u="sng" dirty="0">
                <a:solidFill>
                  <a:srgbClr val="002060"/>
                </a:solidFill>
              </a:rPr>
              <a:t>The primary features to include in packaged learning platforms…</a:t>
            </a:r>
          </a:p>
        </p:txBody>
      </p:sp>
      <p:sp>
        <p:nvSpPr>
          <p:cNvPr id="5" name="TextBox 4">
            <a:extLst>
              <a:ext uri="{FF2B5EF4-FFF2-40B4-BE49-F238E27FC236}">
                <a16:creationId xmlns:a16="http://schemas.microsoft.com/office/drawing/2014/main" id="{2B324577-8A5F-2E8E-1552-96C819DD986F}"/>
              </a:ext>
            </a:extLst>
          </p:cNvPr>
          <p:cNvSpPr txBox="1"/>
          <p:nvPr/>
        </p:nvSpPr>
        <p:spPr>
          <a:xfrm>
            <a:off x="329025" y="3459778"/>
            <a:ext cx="5947636" cy="3354765"/>
          </a:xfrm>
          <a:prstGeom prst="rect">
            <a:avLst/>
          </a:prstGeom>
          <a:noFill/>
        </p:spPr>
        <p:txBody>
          <a:bodyPr wrap="square" rtlCol="0">
            <a:spAutoFit/>
          </a:bodyPr>
          <a:lstStyle/>
          <a:p>
            <a:r>
              <a:rPr lang="en-US" sz="2000" b="1" dirty="0"/>
              <a:t>For every subject…</a:t>
            </a:r>
          </a:p>
          <a:p>
            <a:endParaRPr lang="en-US" sz="600" dirty="0"/>
          </a:p>
          <a:p>
            <a:r>
              <a:rPr lang="en-US" sz="1600" dirty="0"/>
              <a:t>Weaving videos, with a by time-stamp insertion feature for specific Power-Point slides, Prezi-links, or other </a:t>
            </a:r>
            <a:r>
              <a:rPr lang="en-US" dirty="0"/>
              <a:t>“</a:t>
            </a:r>
            <a:r>
              <a:rPr lang="en-US" sz="1600" i="1" dirty="0"/>
              <a:t>enhanced video/question generation mediums”…</a:t>
            </a:r>
          </a:p>
          <a:p>
            <a:endParaRPr lang="en-US" sz="600" dirty="0"/>
          </a:p>
          <a:p>
            <a:r>
              <a:rPr lang="en-US" sz="1600" dirty="0"/>
              <a:t>Ordering content sequentially… more advanced lesson plans may require milestones between points… this leads to conversation of API standardization for overall completion coverage between lesson networks.</a:t>
            </a:r>
          </a:p>
          <a:p>
            <a:r>
              <a:rPr lang="en-US" sz="1600" dirty="0"/>
              <a:t>Every Course can be composed of numerous Lesson-Plans… which are composed of Presentation/Review sessions…</a:t>
            </a:r>
          </a:p>
          <a:p>
            <a:r>
              <a:rPr lang="en-US" sz="1600" dirty="0"/>
              <a:t>These can cover a number of Subject/Topic designations…</a:t>
            </a:r>
          </a:p>
          <a:p>
            <a:r>
              <a:rPr lang="en-US" sz="1600" dirty="0"/>
              <a:t>Which then is how we log any/all specifically associated Q/A sets…</a:t>
            </a:r>
          </a:p>
        </p:txBody>
      </p:sp>
      <p:sp>
        <p:nvSpPr>
          <p:cNvPr id="6" name="TextBox 5">
            <a:extLst>
              <a:ext uri="{FF2B5EF4-FFF2-40B4-BE49-F238E27FC236}">
                <a16:creationId xmlns:a16="http://schemas.microsoft.com/office/drawing/2014/main" id="{5B4DBF8C-8CF3-9418-503D-6A027CD19192}"/>
              </a:ext>
            </a:extLst>
          </p:cNvPr>
          <p:cNvSpPr txBox="1"/>
          <p:nvPr/>
        </p:nvSpPr>
        <p:spPr>
          <a:xfrm>
            <a:off x="6276661" y="3459778"/>
            <a:ext cx="5552506" cy="1815882"/>
          </a:xfrm>
          <a:prstGeom prst="rect">
            <a:avLst/>
          </a:prstGeom>
          <a:noFill/>
        </p:spPr>
        <p:txBody>
          <a:bodyPr wrap="square" rtlCol="0">
            <a:spAutoFit/>
          </a:bodyPr>
          <a:lstStyle/>
          <a:p>
            <a:r>
              <a:rPr lang="en-US" sz="2000" b="1" dirty="0"/>
              <a:t>Customizations examples…</a:t>
            </a:r>
          </a:p>
          <a:p>
            <a:endParaRPr lang="en-US" sz="600" dirty="0"/>
          </a:p>
          <a:p>
            <a:r>
              <a:rPr lang="en-US" sz="1600" dirty="0"/>
              <a:t>Weaving videos, with a by time-stamp insertion feature for specific Power-Point slides, Prezi-links, or other “</a:t>
            </a:r>
            <a:r>
              <a:rPr lang="en-US" sz="1600" i="1" dirty="0"/>
              <a:t>enhanced video/question generation mediums”</a:t>
            </a:r>
          </a:p>
          <a:p>
            <a:endParaRPr lang="en-US" sz="1600" i="1" dirty="0"/>
          </a:p>
          <a:p>
            <a:endParaRPr lang="en-US" sz="1600" i="1" dirty="0"/>
          </a:p>
          <a:p>
            <a:endParaRPr lang="en-US" sz="600" dirty="0"/>
          </a:p>
        </p:txBody>
      </p:sp>
      <p:sp>
        <p:nvSpPr>
          <p:cNvPr id="7" name="TextBox 6">
            <a:extLst>
              <a:ext uri="{FF2B5EF4-FFF2-40B4-BE49-F238E27FC236}">
                <a16:creationId xmlns:a16="http://schemas.microsoft.com/office/drawing/2014/main" id="{49600FDC-6A0A-92CF-1CF5-9436C030EE51}"/>
              </a:ext>
            </a:extLst>
          </p:cNvPr>
          <p:cNvSpPr txBox="1"/>
          <p:nvPr/>
        </p:nvSpPr>
        <p:spPr>
          <a:xfrm>
            <a:off x="-1" y="0"/>
            <a:ext cx="4320073" cy="646331"/>
          </a:xfrm>
          <a:prstGeom prst="rect">
            <a:avLst/>
          </a:prstGeom>
          <a:noFill/>
        </p:spPr>
        <p:txBody>
          <a:bodyPr wrap="square" rtlCol="0">
            <a:spAutoFit/>
          </a:bodyPr>
          <a:lstStyle/>
          <a:p>
            <a:r>
              <a:rPr lang="en-US" dirty="0">
                <a:hlinkClick r:id="rId3"/>
              </a:rPr>
              <a:t>https://hundred.org/en/innovations</a:t>
            </a:r>
            <a:endParaRPr lang="en-US" dirty="0"/>
          </a:p>
          <a:p>
            <a:endParaRPr lang="en-US" dirty="0"/>
          </a:p>
        </p:txBody>
      </p:sp>
    </p:spTree>
    <p:extLst>
      <p:ext uri="{BB962C8B-B14F-4D97-AF65-F5344CB8AC3E}">
        <p14:creationId xmlns:p14="http://schemas.microsoft.com/office/powerpoint/2010/main" val="39433858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2A7DB07-5179-6363-CE6A-27F277009C80}"/>
              </a:ext>
            </a:extLst>
          </p:cNvPr>
          <p:cNvSpPr txBox="1"/>
          <p:nvPr/>
        </p:nvSpPr>
        <p:spPr>
          <a:xfrm>
            <a:off x="0" y="-55986"/>
            <a:ext cx="12192000" cy="7017306"/>
          </a:xfrm>
          <a:prstGeom prst="rect">
            <a:avLst/>
          </a:prstGeom>
          <a:noFill/>
        </p:spPr>
        <p:txBody>
          <a:bodyPr wrap="square" rtlCol="0">
            <a:spAutoFit/>
          </a:bodyPr>
          <a:lstStyle/>
          <a:p>
            <a:r>
              <a:rPr lang="en-US" dirty="0"/>
              <a:t>Ultimately… when it comes to integrated hybrid-learning solutions… We’re looking for remotely accessible self-contained Learning Environments… which utilize qualified Identity-Product networks to enable more advanced features…</a:t>
            </a:r>
          </a:p>
          <a:p>
            <a:endParaRPr lang="en-US" dirty="0"/>
          </a:p>
          <a:p>
            <a:r>
              <a:rPr lang="en-US" dirty="0"/>
              <a:t>Such as incorporation of Digital Mental-Health Network Partnerships…</a:t>
            </a:r>
          </a:p>
          <a:p>
            <a:r>
              <a:rPr lang="en-US" dirty="0"/>
              <a:t>This might better be served by insurance networks tied to identity level features…</a:t>
            </a:r>
          </a:p>
          <a:p>
            <a:r>
              <a:rPr lang="en-US" dirty="0"/>
              <a:t>Useful to have joint-relationship here in product design in my opinion, largely for ensuring access.  Now a parent’s insurance network… can route the child to the related current Mental-Health platform network.</a:t>
            </a:r>
          </a:p>
          <a:p>
            <a:endParaRPr lang="en-US" dirty="0"/>
          </a:p>
          <a:p>
            <a:r>
              <a:rPr lang="en-US" dirty="0">
                <a:solidFill>
                  <a:srgbClr val="0070C0"/>
                </a:solidFill>
              </a:rPr>
              <a:t>Continuing on this concept… businesses are much more efficient, and can offer far more flexibility for their patients to pursue care tailored to their needs… if they build a back-end management strategy, with operational authority awarded based on sales and other results metrics.</a:t>
            </a:r>
          </a:p>
          <a:p>
            <a:endParaRPr lang="en-US" dirty="0">
              <a:solidFill>
                <a:srgbClr val="0070C0"/>
              </a:solidFill>
            </a:endParaRPr>
          </a:p>
          <a:p>
            <a:r>
              <a:rPr lang="en-US" dirty="0">
                <a:solidFill>
                  <a:srgbClr val="0070C0"/>
                </a:solidFill>
              </a:rPr>
              <a:t>Now many products can be protected by layered approaches to security… which enhances overall security, and allows the businesses to focus on furthering the quality of the products/services… by merging their approach… they optimize cost fastest… and this allows them to develop standardized architectural approaches more securely… because you’ve enabled additional compartmentalization while optimizing your costs.</a:t>
            </a:r>
          </a:p>
          <a:p>
            <a:endParaRPr lang="en-US" dirty="0">
              <a:solidFill>
                <a:srgbClr val="0070C0"/>
              </a:solidFill>
            </a:endParaRPr>
          </a:p>
          <a:p>
            <a:r>
              <a:rPr lang="en-US" dirty="0">
                <a:solidFill>
                  <a:srgbClr val="0070C0"/>
                </a:solidFill>
              </a:rPr>
              <a:t>You want to make groups of industry terminology, relevant statistical models, and report elements to be built with an object-oriented design… such that across the medical industry… it’s easier to perfect the tools that save lives… as now we’ve developed an overall approach to how we archive records… that allows them to be pulled into different types of reports specific to provide the perfect contextual overview for the suspected condition, or treatment plan.</a:t>
            </a:r>
          </a:p>
          <a:p>
            <a:endParaRPr lang="en-US" dirty="0">
              <a:solidFill>
                <a:srgbClr val="0070C0"/>
              </a:solidFill>
            </a:endParaRPr>
          </a:p>
          <a:p>
            <a:r>
              <a:rPr lang="en-US" dirty="0">
                <a:solidFill>
                  <a:srgbClr val="0070C0"/>
                </a:solidFill>
              </a:rPr>
              <a:t>It’s important to protect that flexibility in the market… as in this particular example… adopting that practice enhances your statistical ability to produce the tools that allow professionals under pressure to save more lives.  Strategic Pivot aims to involve more people with passion in developing new approaches to reach to do so.</a:t>
            </a:r>
          </a:p>
        </p:txBody>
      </p:sp>
    </p:spTree>
    <p:extLst>
      <p:ext uri="{BB962C8B-B14F-4D97-AF65-F5344CB8AC3E}">
        <p14:creationId xmlns:p14="http://schemas.microsoft.com/office/powerpoint/2010/main" val="666262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1889B0-8656-83CA-1CC5-601F81785939}"/>
              </a:ext>
            </a:extLst>
          </p:cNvPr>
          <p:cNvPicPr>
            <a:picLocks noChangeAspect="1"/>
          </p:cNvPicPr>
          <p:nvPr/>
        </p:nvPicPr>
        <p:blipFill>
          <a:blip r:embed="rId2"/>
          <a:stretch>
            <a:fillRect/>
          </a:stretch>
        </p:blipFill>
        <p:spPr>
          <a:xfrm>
            <a:off x="4028593" y="746759"/>
            <a:ext cx="4707970" cy="5388997"/>
          </a:xfrm>
          <a:prstGeom prst="rect">
            <a:avLst/>
          </a:prstGeom>
        </p:spPr>
      </p:pic>
      <p:pic>
        <p:nvPicPr>
          <p:cNvPr id="5" name="Picture 4">
            <a:extLst>
              <a:ext uri="{FF2B5EF4-FFF2-40B4-BE49-F238E27FC236}">
                <a16:creationId xmlns:a16="http://schemas.microsoft.com/office/drawing/2014/main" id="{D9741218-E48F-F9FD-64DF-46CD953DBC0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244" b="89916" l="2244" r="96509">
                        <a14:foregroundMark x1="49377" y1="42857" x2="49875" y2="45378"/>
                        <a14:foregroundMark x1="45387" y1="51261" x2="44389" y2="51261"/>
                        <a14:foregroundMark x1="56858" y1="48739" x2="56608" y2="46218"/>
                        <a14:foregroundMark x1="65835" y1="55462" x2="65835" y2="52941"/>
                        <a14:foregroundMark x1="53616" y1="87395" x2="53616" y2="87395"/>
                        <a14:foregroundMark x1="48628" y1="86555" x2="48628" y2="86555"/>
                        <a14:foregroundMark x1="43641" y1="86555" x2="43641" y2="86555"/>
                        <a14:foregroundMark x1="43392" y1="85714" x2="43392" y2="87395"/>
                        <a14:foregroundMark x1="44140" y1="85714" x2="44389" y2="88235"/>
                        <a14:foregroundMark x1="43392" y1="89076" x2="43641" y2="90756"/>
                        <a14:foregroundMark x1="39152" y1="87395" x2="38155" y2="86555"/>
                        <a14:foregroundMark x1="39152" y1="86555" x2="39900" y2="87395"/>
                        <a14:foregroundMark x1="39401" y1="84874" x2="38653" y2="84874"/>
                        <a14:foregroundMark x1="39152" y1="86555" x2="39152" y2="89076"/>
                        <a14:foregroundMark x1="33915" y1="85714" x2="33416" y2="86555"/>
                        <a14:foregroundMark x1="32918" y1="85714" x2="33167" y2="87395"/>
                        <a14:foregroundMark x1="33167" y1="88235" x2="34165" y2="88235"/>
                        <a14:foregroundMark x1="33915" y1="89916" x2="33915" y2="89916"/>
                        <a14:foregroundMark x1="32668" y1="60504" x2="30673" y2="42017"/>
                        <a14:foregroundMark x1="29925" y1="36134" x2="29925" y2="47059"/>
                        <a14:foregroundMark x1="28928" y1="36975" x2="27431" y2="55462"/>
                        <a14:foregroundMark x1="27930" y1="66387" x2="28928" y2="54622"/>
                        <a14:foregroundMark x1="30424" y1="40336" x2="30424" y2="34454"/>
                        <a14:foregroundMark x1="31172" y1="37815" x2="32419" y2="57143"/>
                        <a14:foregroundMark x1="31172" y1="54622" x2="33167" y2="69748"/>
                        <a14:foregroundMark x1="34663" y1="64706" x2="35411" y2="51261"/>
                        <a14:foregroundMark x1="36160" y1="42857" x2="36658" y2="35294"/>
                        <a14:foregroundMark x1="35910" y1="36134" x2="34165" y2="53782"/>
                        <a14:foregroundMark x1="35910" y1="51261" x2="36908" y2="40336"/>
                        <a14:foregroundMark x1="37157" y1="35294" x2="36409" y2="36975"/>
                        <a14:foregroundMark x1="35162" y1="51261" x2="33167" y2="68908"/>
                        <a14:foregroundMark x1="78304" y1="21849" x2="78304" y2="21849"/>
                        <a14:foregroundMark x1="78055" y1="45378" x2="78055" y2="47059"/>
                        <a14:foregroundMark x1="82544" y1="41176" x2="82793" y2="42857"/>
                        <a14:foregroundMark x1="94015" y1="34454" x2="94015" y2="36134"/>
                        <a14:foregroundMark x1="96758" y1="37815" x2="96758" y2="37815"/>
                        <a14:foregroundMark x1="4239" y1="47899" x2="4239" y2="47899"/>
                        <a14:foregroundMark x1="13217" y1="57983" x2="13217" y2="57983"/>
                        <a14:foregroundMark x1="22943" y1="35294" x2="23940" y2="43697"/>
                        <a14:foregroundMark x1="24439" y1="36134" x2="25436" y2="42017"/>
                        <a14:foregroundMark x1="24439" y1="56303" x2="25686" y2="65546"/>
                        <a14:foregroundMark x1="24938" y1="56303" x2="23691" y2="44538"/>
                        <a14:foregroundMark x1="25686" y1="68067" x2="26933" y2="70588"/>
                        <a14:foregroundMark x1="19451" y1="61345" x2="19202" y2="60504"/>
                        <a14:foregroundMark x1="18703" y1="53782" x2="14713" y2="52101"/>
                        <a14:foregroundMark x1="13965" y1="38655" x2="16958" y2="34454"/>
                        <a14:foregroundMark x1="16209" y1="34454" x2="19202" y2="35294"/>
                        <a14:foregroundMark x1="19701" y1="36134" x2="20948" y2="40336"/>
                        <a14:foregroundMark x1="21696" y1="60504" x2="12219" y2="42857"/>
                        <a14:foregroundMark x1="12219" y1="42857" x2="13716" y2="66387"/>
                        <a14:foregroundMark x1="14713" y1="67227" x2="19202" y2="67227"/>
                        <a14:foregroundMark x1="18703" y1="69748" x2="20200" y2="68067"/>
                        <a14:foregroundMark x1="17456" y1="70588" x2="14464" y2="69748"/>
                        <a14:foregroundMark x1="13217" y1="63025" x2="12219" y2="52941"/>
                        <a14:foregroundMark x1="12219" y1="54622" x2="13217" y2="63025"/>
                        <a14:foregroundMark x1="10973" y1="36134" x2="10723" y2="28571"/>
                        <a14:foregroundMark x1="11471" y1="37815" x2="10973" y2="26050"/>
                        <a14:foregroundMark x1="10474" y1="25210" x2="7731" y2="21008"/>
                        <a14:foregroundMark x1="6983" y1="21008" x2="2993" y2="21008"/>
                        <a14:foregroundMark x1="2743" y1="22689" x2="2993" y2="47059"/>
                        <a14:foregroundMark x1="2743" y1="50420" x2="2743" y2="66387"/>
                        <a14:foregroundMark x1="2993" y1="50420" x2="2993" y2="41176"/>
                        <a14:foregroundMark x1="2743" y1="47059" x2="2993" y2="41176"/>
                        <a14:foregroundMark x1="3741" y1="63025" x2="3741" y2="64706"/>
                        <a14:foregroundMark x1="3741" y1="64706" x2="3491" y2="65546"/>
                        <a14:foregroundMark x1="2244" y1="68067" x2="4239" y2="68067"/>
                        <a14:foregroundMark x1="3990" y1="68908" x2="3242" y2="68908"/>
                        <a14:foregroundMark x1="4738" y1="69748" x2="4738" y2="57143"/>
                        <a14:foregroundMark x1="4489" y1="57983" x2="4738" y2="51261"/>
                        <a14:foregroundMark x1="4738" y1="51261" x2="8728" y2="49580"/>
                        <a14:foregroundMark x1="8978" y1="49580" x2="10474" y2="45378"/>
                        <a14:foregroundMark x1="12469" y1="59664" x2="13466" y2="63025"/>
                        <a14:foregroundMark x1="13965" y1="63866" x2="12968" y2="62185"/>
                        <a14:foregroundMark x1="19950" y1="66387" x2="21197" y2="62185"/>
                        <a14:foregroundMark x1="9726" y1="40336" x2="7731" y2="31933"/>
                        <a14:foregroundMark x1="33666" y1="69748" x2="34414" y2="67227"/>
                        <a14:foregroundMark x1="32419" y1="69748" x2="32170" y2="65546"/>
                        <a14:foregroundMark x1="25935" y1="69748" x2="26434" y2="69748"/>
                        <a14:foregroundMark x1="33416" y1="60504" x2="32668" y2="54622"/>
                        <a14:foregroundMark x1="35411" y1="55462" x2="35661" y2="52101"/>
                      </a14:backgroundRemoval>
                    </a14:imgEffect>
                  </a14:imgLayer>
                </a14:imgProps>
              </a:ext>
            </a:extLst>
          </a:blip>
          <a:stretch>
            <a:fillRect/>
          </a:stretch>
        </p:blipFill>
        <p:spPr>
          <a:xfrm>
            <a:off x="4148728" y="4570439"/>
            <a:ext cx="4494203" cy="1333691"/>
          </a:xfrm>
          <a:prstGeom prst="rect">
            <a:avLst/>
          </a:prstGeom>
        </p:spPr>
      </p:pic>
    </p:spTree>
    <p:extLst>
      <p:ext uri="{BB962C8B-B14F-4D97-AF65-F5344CB8AC3E}">
        <p14:creationId xmlns:p14="http://schemas.microsoft.com/office/powerpoint/2010/main" val="33958326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79C25CA-8B2F-1C19-0CFC-76C7E098859A}"/>
              </a:ext>
            </a:extLst>
          </p:cNvPr>
          <p:cNvSpPr txBox="1"/>
          <p:nvPr/>
        </p:nvSpPr>
        <p:spPr>
          <a:xfrm>
            <a:off x="0" y="0"/>
            <a:ext cx="7847462" cy="400110"/>
          </a:xfrm>
          <a:prstGeom prst="rect">
            <a:avLst/>
          </a:prstGeom>
          <a:noFill/>
        </p:spPr>
        <p:txBody>
          <a:bodyPr wrap="square" rtlCol="0">
            <a:spAutoFit/>
          </a:bodyPr>
          <a:lstStyle/>
          <a:p>
            <a:r>
              <a:rPr lang="en-US" sz="2000" b="1" i="1" u="sng" dirty="0">
                <a:solidFill>
                  <a:srgbClr val="002060"/>
                </a:solidFill>
              </a:rPr>
              <a:t>The primary features to include in packaged learning platforms…</a:t>
            </a:r>
          </a:p>
        </p:txBody>
      </p:sp>
      <p:sp>
        <p:nvSpPr>
          <p:cNvPr id="5" name="TextBox 4">
            <a:extLst>
              <a:ext uri="{FF2B5EF4-FFF2-40B4-BE49-F238E27FC236}">
                <a16:creationId xmlns:a16="http://schemas.microsoft.com/office/drawing/2014/main" id="{2B324577-8A5F-2E8E-1552-96C819DD986F}"/>
              </a:ext>
            </a:extLst>
          </p:cNvPr>
          <p:cNvSpPr txBox="1"/>
          <p:nvPr/>
        </p:nvSpPr>
        <p:spPr>
          <a:xfrm>
            <a:off x="148364" y="400110"/>
            <a:ext cx="5947636" cy="6771084"/>
          </a:xfrm>
          <a:prstGeom prst="rect">
            <a:avLst/>
          </a:prstGeom>
          <a:noFill/>
        </p:spPr>
        <p:txBody>
          <a:bodyPr wrap="square" rtlCol="0">
            <a:spAutoFit/>
          </a:bodyPr>
          <a:lstStyle/>
          <a:p>
            <a:r>
              <a:rPr lang="en-US" sz="2000" b="1" dirty="0"/>
              <a:t>For every subject…</a:t>
            </a:r>
          </a:p>
          <a:p>
            <a:endParaRPr lang="en-US" sz="600" dirty="0"/>
          </a:p>
          <a:p>
            <a:r>
              <a:rPr lang="en-US" sz="1600" dirty="0"/>
              <a:t>Weaving videos, with a by time-stamp insertion feature for specific Power-Point slides, Prezi-links, or other </a:t>
            </a:r>
            <a:r>
              <a:rPr lang="en-US" dirty="0"/>
              <a:t>“</a:t>
            </a:r>
            <a:r>
              <a:rPr lang="en-US" sz="1600" i="1" dirty="0"/>
              <a:t>enhanced video/question generation medium”…</a:t>
            </a:r>
          </a:p>
          <a:p>
            <a:endParaRPr lang="en-US" sz="600" dirty="0"/>
          </a:p>
          <a:p>
            <a:r>
              <a:rPr lang="en-US" sz="1600" dirty="0"/>
              <a:t>Ordering content sequentially… more advanced lesson plans may require milestones between points… this leads to conversation of API standardization for overall completion coverage between lesson networks.</a:t>
            </a:r>
          </a:p>
          <a:p>
            <a:r>
              <a:rPr lang="en-US" sz="1600" dirty="0"/>
              <a:t>Every Course can be composed of numerous Lesson-Plans… which are composed of Presentation/Review sessions…</a:t>
            </a:r>
          </a:p>
          <a:p>
            <a:r>
              <a:rPr lang="en-US" sz="1600" dirty="0"/>
              <a:t>These can cover a number of Subject/Topic designations…</a:t>
            </a:r>
          </a:p>
          <a:p>
            <a:r>
              <a:rPr lang="en-US" sz="1600" dirty="0"/>
              <a:t>Which then is how we log any/all specifically associated Q/A sets…</a:t>
            </a:r>
          </a:p>
          <a:p>
            <a:endParaRPr lang="en-US" sz="1600" dirty="0"/>
          </a:p>
          <a:p>
            <a:r>
              <a:rPr lang="en-US" sz="1600" dirty="0"/>
              <a:t>There’s a huge market for methods of making learning more interactive online in and of itself.</a:t>
            </a:r>
          </a:p>
          <a:p>
            <a:endParaRPr lang="en-US" sz="1600" dirty="0"/>
          </a:p>
          <a:p>
            <a:r>
              <a:rPr lang="en-US" sz="1600" dirty="0">
                <a:solidFill>
                  <a:srgbClr val="FF0000"/>
                </a:solidFill>
              </a:rPr>
              <a:t>Strategic Pivot is a methodology for relevant scoping to current events… it’s a great extension to feature content through and zero-in discussion through various social medias on specific relevant current events of geo-political subjects.</a:t>
            </a:r>
          </a:p>
          <a:p>
            <a:endParaRPr lang="en-US" sz="1600" dirty="0">
              <a:solidFill>
                <a:srgbClr val="FF0000"/>
              </a:solidFill>
            </a:endParaRPr>
          </a:p>
          <a:p>
            <a:r>
              <a:rPr lang="en-US" sz="1600" dirty="0">
                <a:solidFill>
                  <a:srgbClr val="FF0000"/>
                </a:solidFill>
              </a:rPr>
              <a:t>Classrooms could be zeroing-in on how we build the network of data-streams monitoring global warming &amp; climate change.  We could be talking about opportunities to get more, better data through the right partnerships and network extensions.</a:t>
            </a:r>
          </a:p>
          <a:p>
            <a:endParaRPr lang="en-US" sz="1600" dirty="0"/>
          </a:p>
        </p:txBody>
      </p:sp>
    </p:spTree>
    <p:extLst>
      <p:ext uri="{BB962C8B-B14F-4D97-AF65-F5344CB8AC3E}">
        <p14:creationId xmlns:p14="http://schemas.microsoft.com/office/powerpoint/2010/main" val="38369633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18AC41-2CFF-ABDF-43DA-AFD2E7FC435C}"/>
              </a:ext>
            </a:extLst>
          </p:cNvPr>
          <p:cNvPicPr>
            <a:picLocks noChangeAspect="1"/>
          </p:cNvPicPr>
          <p:nvPr/>
        </p:nvPicPr>
        <p:blipFill>
          <a:blip r:embed="rId2"/>
          <a:stretch>
            <a:fillRect/>
          </a:stretch>
        </p:blipFill>
        <p:spPr>
          <a:xfrm>
            <a:off x="2857500" y="1607342"/>
            <a:ext cx="9334500" cy="5250657"/>
          </a:xfrm>
          <a:prstGeom prst="rect">
            <a:avLst/>
          </a:prstGeom>
        </p:spPr>
      </p:pic>
      <p:pic>
        <p:nvPicPr>
          <p:cNvPr id="3" name="Picture 2">
            <a:extLst>
              <a:ext uri="{FF2B5EF4-FFF2-40B4-BE49-F238E27FC236}">
                <a16:creationId xmlns:a16="http://schemas.microsoft.com/office/drawing/2014/main" id="{41A3BC43-4346-5D32-C5B9-0916CF9FC46A}"/>
              </a:ext>
            </a:extLst>
          </p:cNvPr>
          <p:cNvPicPr>
            <a:picLocks noChangeAspect="1"/>
          </p:cNvPicPr>
          <p:nvPr/>
        </p:nvPicPr>
        <p:blipFill>
          <a:blip r:embed="rId3"/>
          <a:stretch>
            <a:fillRect/>
          </a:stretch>
        </p:blipFill>
        <p:spPr>
          <a:xfrm>
            <a:off x="-1" y="-1"/>
            <a:ext cx="5249103" cy="2600325"/>
          </a:xfrm>
          <a:prstGeom prst="rect">
            <a:avLst/>
          </a:prstGeom>
        </p:spPr>
      </p:pic>
      <p:sp>
        <p:nvSpPr>
          <p:cNvPr id="4" name="Rectangle 3">
            <a:extLst>
              <a:ext uri="{FF2B5EF4-FFF2-40B4-BE49-F238E27FC236}">
                <a16:creationId xmlns:a16="http://schemas.microsoft.com/office/drawing/2014/main" id="{E2E9C77F-1FF0-F7CC-6055-D2540907A654}"/>
              </a:ext>
            </a:extLst>
          </p:cNvPr>
          <p:cNvSpPr/>
          <p:nvPr/>
        </p:nvSpPr>
        <p:spPr>
          <a:xfrm>
            <a:off x="5249102" y="0"/>
            <a:ext cx="6857173" cy="1477328"/>
          </a:xfrm>
          <a:prstGeom prst="rect">
            <a:avLst/>
          </a:prstGeom>
          <a:noFill/>
        </p:spPr>
        <p:txBody>
          <a:bodyPr wrap="square" lIns="91440" tIns="45720" rIns="91440" bIns="45720">
            <a:spAutoFit/>
          </a:bodyPr>
          <a:lstStyle/>
          <a:p>
            <a:r>
              <a:rPr lang="en-US" b="0" cap="none" spc="0" dirty="0">
                <a:ln w="0"/>
                <a:solidFill>
                  <a:schemeClr val="tx1"/>
                </a:solidFill>
                <a:effectLst>
                  <a:outerShdw blurRad="38100" dist="19050" dir="2700000" algn="tl" rotWithShape="0">
                    <a:schemeClr val="dk1">
                      <a:alpha val="40000"/>
                    </a:schemeClr>
                  </a:outerShdw>
                </a:effectLst>
              </a:rPr>
              <a:t>Perfecting a Hybrid-Learning Eco-System will be a true equivalent of the public education system… with access to all networks in the market, but in reality offering more profit opportunities for those creating new, relevant content… and increasing the access to resources for various education networks.</a:t>
            </a:r>
          </a:p>
        </p:txBody>
      </p:sp>
    </p:spTree>
    <p:extLst>
      <p:ext uri="{BB962C8B-B14F-4D97-AF65-F5344CB8AC3E}">
        <p14:creationId xmlns:p14="http://schemas.microsoft.com/office/powerpoint/2010/main" val="1800825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A0F86D-004F-D84E-4350-D1236DF6B990}"/>
              </a:ext>
            </a:extLst>
          </p:cNvPr>
          <p:cNvSpPr/>
          <p:nvPr/>
        </p:nvSpPr>
        <p:spPr>
          <a:xfrm>
            <a:off x="0" y="-38100"/>
            <a:ext cx="12192000" cy="5355312"/>
          </a:xfrm>
          <a:prstGeom prst="rect">
            <a:avLst/>
          </a:prstGeom>
          <a:noFill/>
        </p:spPr>
        <p:txBody>
          <a:bodyPr wrap="square" lIns="91440" tIns="45720" rIns="91440" bIns="45720">
            <a:spAutoFit/>
          </a:bodyPr>
          <a:lstStyle/>
          <a:p>
            <a:r>
              <a:rPr lang="en-US" b="0" cap="none" spc="0" dirty="0">
                <a:ln w="0"/>
                <a:solidFill>
                  <a:schemeClr val="tx1"/>
                </a:solidFill>
                <a:effectLst>
                  <a:outerShdw blurRad="38100" dist="19050" dir="2700000" algn="tl" rotWithShape="0">
                    <a:schemeClr val="dk1">
                      <a:alpha val="40000"/>
                    </a:schemeClr>
                  </a:outerShdw>
                </a:effectLst>
              </a:rPr>
              <a:t>Perfecting a Hybrid-Learning Eco-System will be a true equivalent of the public education system… with access to all networks in the market, but in reality offering more profit opportunities for those creating new, relevant content… and increasing the access to resources for various education networks.</a:t>
            </a:r>
          </a:p>
          <a:p>
            <a:endParaRPr lang="en-US" dirty="0">
              <a:ln w="0"/>
              <a:effectLst>
                <a:outerShdw blurRad="38100" dist="19050" dir="2700000" algn="tl" rotWithShape="0">
                  <a:schemeClr val="dk1">
                    <a:alpha val="40000"/>
                  </a:schemeClr>
                </a:outerShdw>
              </a:effectLst>
            </a:endParaRPr>
          </a:p>
          <a:p>
            <a:r>
              <a:rPr lang="en-US" b="0" cap="none" spc="0" dirty="0">
                <a:ln w="0"/>
                <a:solidFill>
                  <a:schemeClr val="tx1"/>
                </a:solidFill>
                <a:effectLst>
                  <a:outerShdw blurRad="38100" dist="19050" dir="2700000" algn="tl" rotWithShape="0">
                    <a:schemeClr val="dk1">
                      <a:alpha val="40000"/>
                    </a:schemeClr>
                  </a:outerShdw>
                </a:effectLst>
              </a:rPr>
              <a:t>I picture this at the point one day where this vast  network knows it can position all of society for the chase… by setting some rel3evant priorities… and building the structure such that for each signed in identity in every learning network… by class, and age group… content is built to bridge the gap between that audience’s level… and the more advanced concepts.</a:t>
            </a:r>
          </a:p>
          <a:p>
            <a:endParaRPr lang="en-US" dirty="0">
              <a:ln w="0"/>
              <a:effectLst>
                <a:outerShdw blurRad="38100" dist="19050" dir="2700000" algn="tl" rotWithShape="0">
                  <a:schemeClr val="dk1">
                    <a:alpha val="40000"/>
                  </a:schemeClr>
                </a:outerShdw>
              </a:effectLst>
            </a:endParaRPr>
          </a:p>
          <a:p>
            <a:r>
              <a:rPr lang="en-US" dirty="0">
                <a:ln w="0"/>
                <a:effectLst>
                  <a:outerShdw blurRad="38100" dist="19050" dir="2700000" algn="tl" rotWithShape="0">
                    <a:schemeClr val="dk1">
                      <a:alpha val="40000"/>
                    </a:schemeClr>
                  </a:outerShdw>
                </a:effectLst>
              </a:rPr>
              <a:t>I picture there being some way… whether we aim to have tablets in rotation for a given subject… and students only interact via web-enhanced content once a week in the classroom… or whatever the schedule…</a:t>
            </a:r>
          </a:p>
          <a:p>
            <a:r>
              <a:rPr lang="en-US" dirty="0">
                <a:ln w="0"/>
                <a:effectLst>
                  <a:outerShdw blurRad="38100" dist="19050" dir="2700000" algn="tl" rotWithShape="0">
                    <a:schemeClr val="dk1">
                      <a:alpha val="40000"/>
                    </a:schemeClr>
                  </a:outerShdw>
                </a:effectLst>
              </a:rPr>
              <a:t>With this overall network… you could see new relevant content aimed at bridging the gap between learning, and real-world, relevant to current goals/events examples of the skills being utilized.</a:t>
            </a:r>
          </a:p>
          <a:p>
            <a:endParaRPr lang="en-US" b="0" cap="none" spc="0" dirty="0">
              <a:ln w="0"/>
              <a:solidFill>
                <a:schemeClr val="tx1"/>
              </a:solidFill>
              <a:effectLst>
                <a:outerShdw blurRad="38100" dist="19050" dir="2700000" algn="tl" rotWithShape="0">
                  <a:schemeClr val="dk1">
                    <a:alpha val="40000"/>
                  </a:schemeClr>
                </a:outerShdw>
              </a:effectLst>
            </a:endParaRPr>
          </a:p>
          <a:p>
            <a:r>
              <a:rPr lang="en-US" dirty="0">
                <a:ln w="0"/>
                <a:effectLst>
                  <a:outerShdw blurRad="38100" dist="19050" dir="2700000" algn="tl" rotWithShape="0">
                    <a:schemeClr val="dk1">
                      <a:alpha val="40000"/>
                    </a:schemeClr>
                  </a:outerShdw>
                </a:effectLst>
              </a:rPr>
              <a:t>With the right structure, relevant examples and alerts will populate relevant to network contract… And in some unique cases where businesses are impressed and see the advantage… they may sponsor access to specific new content and make it accessible through multiple networks, or publicly available.</a:t>
            </a:r>
          </a:p>
          <a:p>
            <a:endParaRPr lang="en-US" dirty="0">
              <a:ln w="0"/>
              <a:effectLst>
                <a:outerShdw blurRad="38100" dist="19050" dir="2700000" algn="tl" rotWithShape="0">
                  <a:schemeClr val="dk1">
                    <a:alpha val="40000"/>
                  </a:schemeClr>
                </a:outerShdw>
              </a:effectLst>
            </a:endParaRPr>
          </a:p>
          <a:p>
            <a:r>
              <a:rPr lang="en-US" dirty="0">
                <a:ln w="0"/>
                <a:effectLst>
                  <a:outerShdw blurRad="38100" dist="19050" dir="2700000" algn="tl" rotWithShape="0">
                    <a:schemeClr val="dk1">
                      <a:alpha val="40000"/>
                    </a:schemeClr>
                  </a:outerShdw>
                </a:effectLst>
              </a:rPr>
              <a:t>A lot of interesting ways we can connect these networks and help people identify opportunities to build relevant content which helps our society move forward.</a:t>
            </a:r>
          </a:p>
        </p:txBody>
      </p:sp>
    </p:spTree>
    <p:extLst>
      <p:ext uri="{BB962C8B-B14F-4D97-AF65-F5344CB8AC3E}">
        <p14:creationId xmlns:p14="http://schemas.microsoft.com/office/powerpoint/2010/main" val="39431008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859AAE7-C142-DC62-31FC-E81DDEFFF2C3}"/>
              </a:ext>
            </a:extLst>
          </p:cNvPr>
          <p:cNvPicPr>
            <a:picLocks noChangeAspect="1"/>
          </p:cNvPicPr>
          <p:nvPr/>
        </p:nvPicPr>
        <p:blipFill>
          <a:blip r:embed="rId2"/>
          <a:stretch>
            <a:fillRect/>
          </a:stretch>
        </p:blipFill>
        <p:spPr>
          <a:xfrm>
            <a:off x="100293" y="89647"/>
            <a:ext cx="2967318" cy="2967318"/>
          </a:xfrm>
          <a:prstGeom prst="rect">
            <a:avLst/>
          </a:prstGeom>
        </p:spPr>
      </p:pic>
      <p:pic>
        <p:nvPicPr>
          <p:cNvPr id="11" name="Picture 10">
            <a:extLst>
              <a:ext uri="{FF2B5EF4-FFF2-40B4-BE49-F238E27FC236}">
                <a16:creationId xmlns:a16="http://schemas.microsoft.com/office/drawing/2014/main" id="{8697E996-BAE4-C7D3-FB8F-35A1CB263CB3}"/>
              </a:ext>
            </a:extLst>
          </p:cNvPr>
          <p:cNvPicPr>
            <a:picLocks noChangeAspect="1"/>
          </p:cNvPicPr>
          <p:nvPr/>
        </p:nvPicPr>
        <p:blipFill>
          <a:blip r:embed="rId3"/>
          <a:stretch>
            <a:fillRect/>
          </a:stretch>
        </p:blipFill>
        <p:spPr>
          <a:xfrm>
            <a:off x="3260353" y="84573"/>
            <a:ext cx="2835647" cy="2972392"/>
          </a:xfrm>
          <a:prstGeom prst="rect">
            <a:avLst/>
          </a:prstGeom>
        </p:spPr>
      </p:pic>
      <p:pic>
        <p:nvPicPr>
          <p:cNvPr id="13" name="Picture 12">
            <a:extLst>
              <a:ext uri="{FF2B5EF4-FFF2-40B4-BE49-F238E27FC236}">
                <a16:creationId xmlns:a16="http://schemas.microsoft.com/office/drawing/2014/main" id="{36D62DBA-F518-5F61-1ADD-99BF3FABC35E}"/>
              </a:ext>
            </a:extLst>
          </p:cNvPr>
          <p:cNvPicPr>
            <a:picLocks noChangeAspect="1"/>
          </p:cNvPicPr>
          <p:nvPr/>
        </p:nvPicPr>
        <p:blipFill>
          <a:blip r:embed="rId4"/>
          <a:stretch>
            <a:fillRect/>
          </a:stretch>
        </p:blipFill>
        <p:spPr>
          <a:xfrm>
            <a:off x="100293" y="2485465"/>
            <a:ext cx="2967317" cy="571500"/>
          </a:xfrm>
          <a:prstGeom prst="rect">
            <a:avLst/>
          </a:prstGeom>
        </p:spPr>
      </p:pic>
    </p:spTree>
    <p:extLst>
      <p:ext uri="{BB962C8B-B14F-4D97-AF65-F5344CB8AC3E}">
        <p14:creationId xmlns:p14="http://schemas.microsoft.com/office/powerpoint/2010/main" val="14136726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0809D8-1BAE-9A06-79ED-768A45E62CB2}"/>
              </a:ext>
            </a:extLst>
          </p:cNvPr>
          <p:cNvPicPr>
            <a:picLocks noChangeAspect="1"/>
          </p:cNvPicPr>
          <p:nvPr/>
        </p:nvPicPr>
        <p:blipFill>
          <a:blip r:embed="rId2"/>
          <a:stretch>
            <a:fillRect/>
          </a:stretch>
        </p:blipFill>
        <p:spPr>
          <a:xfrm>
            <a:off x="87662" y="75228"/>
            <a:ext cx="4071644" cy="4972050"/>
          </a:xfrm>
          <a:prstGeom prst="rect">
            <a:avLst/>
          </a:prstGeom>
        </p:spPr>
      </p:pic>
      <p:pic>
        <p:nvPicPr>
          <p:cNvPr id="9" name="Picture 8">
            <a:extLst>
              <a:ext uri="{FF2B5EF4-FFF2-40B4-BE49-F238E27FC236}">
                <a16:creationId xmlns:a16="http://schemas.microsoft.com/office/drawing/2014/main" id="{4E8C1648-5DEB-0B1C-C337-9315446BED78}"/>
              </a:ext>
            </a:extLst>
          </p:cNvPr>
          <p:cNvPicPr>
            <a:picLocks noChangeAspect="1"/>
          </p:cNvPicPr>
          <p:nvPr/>
        </p:nvPicPr>
        <p:blipFill>
          <a:blip r:embed="rId3"/>
          <a:stretch>
            <a:fillRect/>
          </a:stretch>
        </p:blipFill>
        <p:spPr>
          <a:xfrm>
            <a:off x="4303612" y="75228"/>
            <a:ext cx="4071644" cy="4972450"/>
          </a:xfrm>
          <a:prstGeom prst="rect">
            <a:avLst/>
          </a:prstGeom>
        </p:spPr>
      </p:pic>
    </p:spTree>
    <p:extLst>
      <p:ext uri="{BB962C8B-B14F-4D97-AF65-F5344CB8AC3E}">
        <p14:creationId xmlns:p14="http://schemas.microsoft.com/office/powerpoint/2010/main" val="21662373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86096E0-C5D6-61F0-2593-D7401F00E871}"/>
              </a:ext>
            </a:extLst>
          </p:cNvPr>
          <p:cNvPicPr>
            <a:picLocks noChangeAspect="1"/>
          </p:cNvPicPr>
          <p:nvPr/>
        </p:nvPicPr>
        <p:blipFill>
          <a:blip r:embed="rId2"/>
          <a:stretch>
            <a:fillRect/>
          </a:stretch>
        </p:blipFill>
        <p:spPr>
          <a:xfrm>
            <a:off x="3760237" y="709314"/>
            <a:ext cx="4825885" cy="4901627"/>
          </a:xfrm>
          <a:prstGeom prst="rect">
            <a:avLst/>
          </a:prstGeom>
        </p:spPr>
      </p:pic>
      <p:pic>
        <p:nvPicPr>
          <p:cNvPr id="3" name="Picture 2">
            <a:extLst>
              <a:ext uri="{FF2B5EF4-FFF2-40B4-BE49-F238E27FC236}">
                <a16:creationId xmlns:a16="http://schemas.microsoft.com/office/drawing/2014/main" id="{E71705C5-471A-C931-E84F-05208DFDA0B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10" b="89865" l="9139" r="91213">
                        <a14:foregroundMark x1="9139" y1="58333" x2="9666" y2="30405"/>
                        <a14:foregroundMark x1="90685" y1="53829" x2="89631" y2="41216"/>
                        <a14:foregroundMark x1="89631" y1="41216" x2="91213" y2="16892"/>
                        <a14:foregroundMark x1="71353" y1="39189" x2="58524" y2="35586"/>
                        <a14:foregroundMark x1="78383" y1="87838" x2="78559" y2="47297"/>
                      </a14:backgroundRemoval>
                    </a14:imgEffect>
                  </a14:imgLayer>
                </a14:imgProps>
              </a:ext>
            </a:extLst>
          </a:blip>
          <a:stretch>
            <a:fillRect/>
          </a:stretch>
        </p:blipFill>
        <p:spPr>
          <a:xfrm>
            <a:off x="3656010" y="382743"/>
            <a:ext cx="5047927" cy="3938980"/>
          </a:xfrm>
          <a:prstGeom prst="rect">
            <a:avLst/>
          </a:prstGeom>
          <a:effectLst>
            <a:glow rad="76200">
              <a:srgbClr val="60A6DE"/>
            </a:glow>
          </a:effectLst>
        </p:spPr>
      </p:pic>
      <p:pic>
        <p:nvPicPr>
          <p:cNvPr id="5" name="Picture 4">
            <a:extLst>
              <a:ext uri="{FF2B5EF4-FFF2-40B4-BE49-F238E27FC236}">
                <a16:creationId xmlns:a16="http://schemas.microsoft.com/office/drawing/2014/main" id="{A240A2A1-A00D-4182-9FDC-0621E6FDD23D}"/>
              </a:ext>
            </a:extLst>
          </p:cNvPr>
          <p:cNvPicPr>
            <a:picLocks noChangeAspect="1"/>
          </p:cNvPicPr>
          <p:nvPr/>
        </p:nvPicPr>
        <p:blipFill>
          <a:blip r:embed="rId5"/>
          <a:stretch>
            <a:fillRect/>
          </a:stretch>
        </p:blipFill>
        <p:spPr>
          <a:xfrm>
            <a:off x="3797561" y="4204331"/>
            <a:ext cx="7268546" cy="1406609"/>
          </a:xfrm>
          <a:prstGeom prst="rect">
            <a:avLst/>
          </a:prstGeom>
        </p:spPr>
      </p:pic>
    </p:spTree>
    <p:extLst>
      <p:ext uri="{BB962C8B-B14F-4D97-AF65-F5344CB8AC3E}">
        <p14:creationId xmlns:p14="http://schemas.microsoft.com/office/powerpoint/2010/main" val="1332856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8739"/>
        </a:solidFill>
        <a:effectLst/>
      </p:bgPr>
    </p:bg>
    <p:spTree>
      <p:nvGrpSpPr>
        <p:cNvPr id="1" name=""/>
        <p:cNvGrpSpPr/>
        <p:nvPr/>
      </p:nvGrpSpPr>
      <p:grpSpPr>
        <a:xfrm>
          <a:off x="0" y="0"/>
          <a:ext cx="0" cy="0"/>
          <a:chOff x="0" y="0"/>
          <a:chExt cx="0" cy="0"/>
        </a:xfrm>
      </p:grpSpPr>
      <p:pic>
        <p:nvPicPr>
          <p:cNvPr id="1026" name="Picture 2" descr="Excel Logo png download - 600*600 - Free Transparent Microsoft Excel png  Download. - CleanPNG / KissPNG">
            <a:extLst>
              <a:ext uri="{FF2B5EF4-FFF2-40B4-BE49-F238E27FC236}">
                <a16:creationId xmlns:a16="http://schemas.microsoft.com/office/drawing/2014/main" id="{4FF35234-FB4C-A380-F68F-F76968359D7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167" b="93000" l="10000" r="90000">
                        <a14:foregroundMark x1="41111" y1="38667" x2="43000" y2="34000"/>
                        <a14:foregroundMark x1="53889" y1="9167" x2="44333" y2="9833"/>
                        <a14:foregroundMark x1="55444" y1="16500" x2="61111" y2="16000"/>
                        <a14:foregroundMark x1="61111" y1="16000" x2="78000" y2="16667"/>
                        <a14:foregroundMark x1="78000" y1="16667" x2="78000" y2="76500"/>
                        <a14:foregroundMark x1="78000" y1="76500" x2="72000" y2="83833"/>
                        <a14:foregroundMark x1="72000" y1="83833" x2="57444" y2="83333"/>
                        <a14:foregroundMark x1="57444" y1="83333" x2="63667" y2="74167"/>
                        <a14:foregroundMark x1="63667" y1="74167" x2="74222" y2="66500"/>
                        <a14:foregroundMark x1="74222" y1="66500" x2="68556" y2="71833"/>
                        <a14:foregroundMark x1="68556" y1="71833" x2="67667" y2="33000"/>
                        <a14:foregroundMark x1="67667" y1="33000" x2="60000" y2="25167"/>
                        <a14:foregroundMark x1="60000" y1="25167" x2="67222" y2="20500"/>
                        <a14:foregroundMark x1="67222" y1="20500" x2="72333" y2="24500"/>
                        <a14:foregroundMark x1="72333" y1="24500" x2="72000" y2="50167"/>
                        <a14:foregroundMark x1="72000" y1="50167" x2="70111" y2="41167"/>
                        <a14:foregroundMark x1="70111" y1="41167" x2="71333" y2="52000"/>
                        <a14:foregroundMark x1="71333" y1="52000" x2="76000" y2="64833"/>
                        <a14:foregroundMark x1="76000" y1="64833" x2="73111" y2="76667"/>
                        <a14:foregroundMark x1="73111" y1="76667" x2="63778" y2="79000"/>
                        <a14:foregroundMark x1="63778" y1="79000" x2="62111" y2="77333"/>
                        <a14:foregroundMark x1="65444" y1="67333" x2="64889" y2="35833"/>
                        <a14:foregroundMark x1="45000" y1="90833" x2="52333" y2="93000"/>
                        <a14:foregroundMark x1="52333" y1="93000" x2="54667" y2="86667"/>
                        <a14:foregroundMark x1="63111" y1="66667" x2="65000" y2="35667"/>
                      </a14:backgroundRemoval>
                    </a14:imgEffect>
                  </a14:imgLayer>
                </a14:imgProps>
              </a:ext>
              <a:ext uri="{28A0092B-C50C-407E-A947-70E740481C1C}">
                <a14:useLocalDpi xmlns:a14="http://schemas.microsoft.com/office/drawing/2010/main" val="0"/>
              </a:ext>
            </a:extLst>
          </a:blip>
          <a:srcRect/>
          <a:stretch>
            <a:fillRect/>
          </a:stretch>
        </p:blipFill>
        <p:spPr bwMode="auto">
          <a:xfrm>
            <a:off x="6445724" y="0"/>
            <a:ext cx="5970042" cy="3980028"/>
          </a:xfrm>
          <a:prstGeom prst="rect">
            <a:avLst/>
          </a:prstGeom>
          <a:noFill/>
          <a:effectLst>
            <a:glow rad="152400">
              <a:srgbClr val="92D050"/>
            </a:glo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CDB18D9-4A16-1D1B-92FA-997631EE97A0}"/>
              </a:ext>
            </a:extLst>
          </p:cNvPr>
          <p:cNvPicPr>
            <a:picLocks noChangeAspect="1"/>
          </p:cNvPicPr>
          <p:nvPr/>
        </p:nvPicPr>
        <p:blipFill>
          <a:blip r:embed="rId4"/>
          <a:stretch>
            <a:fillRect/>
          </a:stretch>
        </p:blipFill>
        <p:spPr>
          <a:xfrm>
            <a:off x="7054442" y="4135271"/>
            <a:ext cx="4757058" cy="2315323"/>
          </a:xfrm>
          <a:prstGeom prst="rect">
            <a:avLst/>
          </a:prstGeom>
        </p:spPr>
      </p:pic>
      <p:pic>
        <p:nvPicPr>
          <p:cNvPr id="7" name="Picture 6">
            <a:extLst>
              <a:ext uri="{FF2B5EF4-FFF2-40B4-BE49-F238E27FC236}">
                <a16:creationId xmlns:a16="http://schemas.microsoft.com/office/drawing/2014/main" id="{480E58CA-3382-BF8E-B62F-528DE6BE2825}"/>
              </a:ext>
            </a:extLst>
          </p:cNvPr>
          <p:cNvPicPr>
            <a:picLocks noChangeAspect="1"/>
          </p:cNvPicPr>
          <p:nvPr/>
        </p:nvPicPr>
        <p:blipFill>
          <a:blip r:embed="rId5"/>
          <a:stretch>
            <a:fillRect/>
          </a:stretch>
        </p:blipFill>
        <p:spPr>
          <a:xfrm>
            <a:off x="587423" y="282551"/>
            <a:ext cx="3429000" cy="2771775"/>
          </a:xfrm>
          <a:prstGeom prst="rect">
            <a:avLst/>
          </a:prstGeom>
        </p:spPr>
      </p:pic>
      <p:pic>
        <p:nvPicPr>
          <p:cNvPr id="9" name="Picture 8">
            <a:extLst>
              <a:ext uri="{FF2B5EF4-FFF2-40B4-BE49-F238E27FC236}">
                <a16:creationId xmlns:a16="http://schemas.microsoft.com/office/drawing/2014/main" id="{CA29C751-8EFA-273F-EF89-171FF17E418C}"/>
              </a:ext>
            </a:extLst>
          </p:cNvPr>
          <p:cNvPicPr>
            <a:picLocks noChangeAspect="1"/>
          </p:cNvPicPr>
          <p:nvPr/>
        </p:nvPicPr>
        <p:blipFill>
          <a:blip r:embed="rId6"/>
          <a:stretch>
            <a:fillRect/>
          </a:stretch>
        </p:blipFill>
        <p:spPr>
          <a:xfrm>
            <a:off x="587423" y="2958790"/>
            <a:ext cx="3429000" cy="1457325"/>
          </a:xfrm>
          <a:prstGeom prst="rect">
            <a:avLst/>
          </a:prstGeom>
        </p:spPr>
      </p:pic>
    </p:spTree>
    <p:extLst>
      <p:ext uri="{BB962C8B-B14F-4D97-AF65-F5344CB8AC3E}">
        <p14:creationId xmlns:p14="http://schemas.microsoft.com/office/powerpoint/2010/main" val="4005272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753AB7-9A8A-C8CC-FF3E-A41F999EDAA4}"/>
              </a:ext>
            </a:extLst>
          </p:cNvPr>
          <p:cNvPicPr>
            <a:picLocks noChangeAspect="1"/>
          </p:cNvPicPr>
          <p:nvPr/>
        </p:nvPicPr>
        <p:blipFill>
          <a:blip r:embed="rId2"/>
          <a:stretch>
            <a:fillRect/>
          </a:stretch>
        </p:blipFill>
        <p:spPr>
          <a:xfrm>
            <a:off x="4236559" y="1219008"/>
            <a:ext cx="3718882" cy="4419983"/>
          </a:xfrm>
          <a:prstGeom prst="rect">
            <a:avLst/>
          </a:prstGeom>
        </p:spPr>
      </p:pic>
    </p:spTree>
    <p:extLst>
      <p:ext uri="{BB962C8B-B14F-4D97-AF65-F5344CB8AC3E}">
        <p14:creationId xmlns:p14="http://schemas.microsoft.com/office/powerpoint/2010/main" val="13816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old globe with continents&#10;&#10;Description automatically generated">
            <a:extLst>
              <a:ext uri="{FF2B5EF4-FFF2-40B4-BE49-F238E27FC236}">
                <a16:creationId xmlns:a16="http://schemas.microsoft.com/office/drawing/2014/main" id="{F570FA28-5DE7-CB93-C51B-0BC5D525F66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645" b="90000" l="9125" r="91313">
                        <a14:foregroundMark x1="91006" y1="44911" x2="90375" y2="40888"/>
                        <a14:foregroundMark x1="91313" y1="46864" x2="91006" y2="44911"/>
                        <a14:foregroundMark x1="60063" y1="9763" x2="38938" y2="9882"/>
                        <a14:foregroundMark x1="54250" y1="59053" x2="54500" y2="57870"/>
                        <a14:foregroundMark x1="54813" y1="56272" x2="55313" y2="54911"/>
                        <a14:foregroundMark x1="46125" y1="61657" x2="46125" y2="60059"/>
                        <a14:foregroundMark x1="45813" y1="59586" x2="45250" y2="56864"/>
                        <a14:foregroundMark x1="46625" y1="59941" x2="47875" y2="59704"/>
                        <a14:foregroundMark x1="54188" y1="60118" x2="54188" y2="60118"/>
                        <a14:foregroundMark x1="53500" y1="62249" x2="53500" y2="62249"/>
                        <a14:foregroundMark x1="57750" y1="61361" x2="57750" y2="61361"/>
                        <a14:foregroundMark x1="58062" y1="60533" x2="58062" y2="60533"/>
                        <a14:foregroundMark x1="54750" y1="57041" x2="54750" y2="56686"/>
                        <a14:foregroundMark x1="55750" y1="60355" x2="56125" y2="60355"/>
                        <a14:foregroundMark x1="45000" y1="55976" x2="44938" y2="55680"/>
                        <a14:foregroundMark x1="53688" y1="61479" x2="53688" y2="61479"/>
                        <a14:foregroundMark x1="58500" y1="59941" x2="58500" y2="59941"/>
                        <a14:foregroundMark x1="60250" y1="55917" x2="60250" y2="55917"/>
                        <a14:foregroundMark x1="59750" y1="61716" x2="59375" y2="61716"/>
                        <a14:foregroundMark x1="56625" y1="63432" x2="56813" y2="63136"/>
                        <a14:foregroundMark x1="65938" y1="60533" x2="66125" y2="60414"/>
                        <a14:foregroundMark x1="60688" y1="54970" x2="60688" y2="54970"/>
                        <a14:foregroundMark x1="59438" y1="57692" x2="59500" y2="57515"/>
                        <a14:foregroundMark x1="59813" y1="57101" x2="59813" y2="56923"/>
                        <a14:foregroundMark x1="60063" y1="56450" x2="60125" y2="56095"/>
                        <a14:foregroundMark x1="61250" y1="53254" x2="61250" y2="53254"/>
                        <a14:foregroundMark x1="35688" y1="63314" x2="35688" y2="63314"/>
                        <a14:foregroundMark x1="33688" y1="62959" x2="33688" y2="62959"/>
                        <a14:foregroundMark x1="35750" y1="64734" x2="35750" y2="64734"/>
                        <a14:foregroundMark x1="32500" y1="61657" x2="32500" y2="61657"/>
                        <a14:foregroundMark x1="29875" y1="58935" x2="29875" y2="58935"/>
                        <a14:foregroundMark x1="31688" y1="57574" x2="31688" y2="57574"/>
                        <a14:foregroundMark x1="28750" y1="57515" x2="28750" y2="57515"/>
                        <a14:foregroundMark x1="28188" y1="56746" x2="28188" y2="56746"/>
                        <a14:foregroundMark x1="28063" y1="60769" x2="28063" y2="60769"/>
                        <a14:foregroundMark x1="28750" y1="63964" x2="28813" y2="64083"/>
                        <a14:foregroundMark x1="29688" y1="64793" x2="30000" y2="64852"/>
                        <a14:foregroundMark x1="30375" y1="65148" x2="30375" y2="65148"/>
                        <a14:foregroundMark x1="37125" y1="63550" x2="37125" y2="63550"/>
                        <a14:foregroundMark x1="34938" y1="57574" x2="34938" y2="57574"/>
                        <a14:foregroundMark x1="35750" y1="58698" x2="35750" y2="58698"/>
                        <a14:foregroundMark x1="34688" y1="56982" x2="34688" y2="56982"/>
                        <a14:foregroundMark x1="35313" y1="57929" x2="35313" y2="57929"/>
                        <a14:foregroundMark x1="32625" y1="56864" x2="32563" y2="56923"/>
                        <a14:foregroundMark x1="21563" y1="55740" x2="21563" y2="55740"/>
                        <a14:foregroundMark x1="22313" y1="54970" x2="22313" y2="54970"/>
                        <a14:foregroundMark x1="21813" y1="57396" x2="21813" y2="57396"/>
                        <a14:foregroundMark x1="17063" y1="52663" x2="17125" y2="52249"/>
                        <a14:foregroundMark x1="18500" y1="52722" x2="18625" y2="52840"/>
                        <a14:foregroundMark x1="19250" y1="59645" x2="19313" y2="59349"/>
                        <a14:foregroundMark x1="13313" y1="56036" x2="13313" y2="56036"/>
                        <a14:foregroundMark x1="17000" y1="53609" x2="17000" y2="53609"/>
                        <a14:foregroundMark x1="17750" y1="49586" x2="17750" y2="49586"/>
                        <a14:foregroundMark x1="9688" y1="52485" x2="9688" y2="52485"/>
                        <a14:foregroundMark x1="16438" y1="60059" x2="16438" y2="60059"/>
                        <a14:foregroundMark x1="14688" y1="56746" x2="14688" y2="56746"/>
                        <a14:foregroundMark x1="19250" y1="53964" x2="19250" y2="53964"/>
                        <a14:foregroundMark x1="22813" y1="54438" x2="22813" y2="54438"/>
                        <a14:foregroundMark x1="31938" y1="61243" x2="31938" y2="61243"/>
                        <a14:foregroundMark x1="27750" y1="56272" x2="27750" y2="56272"/>
                        <a14:foregroundMark x1="15812" y1="50828" x2="15812" y2="50828"/>
                        <a14:foregroundMark x1="15687" y1="47160" x2="15687" y2="47160"/>
                        <a14:foregroundMark x1="14813" y1="44734" x2="14813" y2="44734"/>
                        <a14:foregroundMark x1="13000" y1="53550" x2="13000" y2="53550"/>
                        <a14:foregroundMark x1="15375" y1="57633" x2="15375" y2="57633"/>
                        <a14:foregroundMark x1="9375" y1="46331" x2="9375" y2="46331"/>
                        <a14:foregroundMark x1="9188" y1="49231" x2="9188" y2="49231"/>
                        <a14:foregroundMark x1="9125" y1="48047" x2="9125" y2="48047"/>
                        <a14:foregroundMark x1="12500" y1="44675" x2="12500" y2="44675"/>
                        <a14:foregroundMark x1="13125" y1="42781" x2="13125" y2="42781"/>
                        <a14:foregroundMark x1="18688" y1="61361" x2="18688" y2="61361"/>
                        <a14:foregroundMark x1="18875" y1="60414" x2="18875" y2="60414"/>
                        <a14:foregroundMark x1="22813" y1="64852" x2="22813" y2="64852"/>
                        <a14:foregroundMark x1="15313" y1="37692" x2="15313" y2="37692"/>
                        <a14:foregroundMark x1="19500" y1="37692" x2="19500" y2="37692"/>
                        <a14:foregroundMark x1="21813" y1="36391" x2="21813" y2="36391"/>
                        <a14:foregroundMark x1="19688" y1="38935" x2="19750" y2="39053"/>
                        <a14:foregroundMark x1="17313" y1="39290" x2="17313" y2="39290"/>
                        <a14:foregroundMark x1="21000" y1="43905" x2="21000" y2="43905"/>
                        <a14:foregroundMark x1="16625" y1="40059" x2="16625" y2="40059"/>
                        <a14:foregroundMark x1="11438" y1="34970" x2="11438" y2="34970"/>
                        <a14:foregroundMark x1="12313" y1="32840" x2="12313" y2="32840"/>
                        <a14:foregroundMark x1="19250" y1="24497" x2="19250" y2="24497"/>
                        <a14:foregroundMark x1="24500" y1="27692" x2="24250" y2="27751"/>
                        <a14:foregroundMark x1="66125" y1="34497" x2="66125" y2="34497"/>
                        <a14:foregroundMark x1="66188" y1="33787" x2="66188" y2="33787"/>
                        <a14:foregroundMark x1="66188" y1="34142" x2="66188" y2="34142"/>
                        <a14:foregroundMark x1="54063" y1="37337" x2="54063" y2="37337"/>
                        <a14:foregroundMark x1="16938" y1="28343" x2="16938" y2="28343"/>
                        <a14:foregroundMark x1="21438" y1="19645" x2="21438" y2="19645"/>
                        <a14:foregroundMark x1="19250" y1="22130" x2="19250" y2="22130"/>
                        <a14:foregroundMark x1="22250" y1="19053" x2="22250" y2="19053"/>
                        <a14:foregroundMark x1="20188" y1="20947" x2="20188" y2="20947"/>
                        <a14:foregroundMark x1="22438" y1="20888" x2="22438" y2="20888"/>
                        <a14:foregroundMark x1="21875" y1="20414" x2="21875" y2="20414"/>
                        <a14:foregroundMark x1="19938" y1="24083" x2="19938" y2="24083"/>
                        <a14:foregroundMark x1="15250" y1="30414" x2="15250" y2="30414"/>
                        <a14:foregroundMark x1="26625" y1="37515" x2="26625" y2="37515"/>
                        <a14:foregroundMark x1="29125" y1="32249" x2="29125" y2="32249"/>
                        <a14:foregroundMark x1="10125" y1="40533" x2="10125" y2="40533"/>
                        <a14:foregroundMark x1="63313" y1="24201" x2="63313" y2="24201"/>
                        <a14:foregroundMark x1="54750" y1="30059" x2="54750" y2="30059"/>
                        <a14:foregroundMark x1="65375" y1="39290" x2="65375" y2="39290"/>
                        <a14:foregroundMark x1="67250" y1="39704" x2="67250" y2="39704"/>
                        <a14:foregroundMark x1="68063" y1="40000" x2="68063" y2="40000"/>
                        <a14:foregroundMark x1="72875" y1="39941" x2="72875" y2="39941"/>
                        <a14:foregroundMark x1="73313" y1="37751" x2="73313" y2="37751"/>
                        <a14:foregroundMark x1="67000" y1="32840" x2="67000" y2="32840"/>
                        <a14:foregroundMark x1="63500" y1="46568" x2="63500" y2="46568"/>
                        <a14:foregroundMark x1="63875" y1="45621" x2="63875" y2="45621"/>
                        <a14:foregroundMark x1="64438" y1="43669" x2="64438" y2="43669"/>
                        <a14:foregroundMark x1="64500" y1="42899" x2="64500" y2="42899"/>
                        <a14:foregroundMark x1="64938" y1="41302" x2="64938" y2="41302"/>
                        <a14:foregroundMark x1="64125" y1="44615" x2="64125" y2="44615"/>
                        <a14:foregroundMark x1="65313" y1="47101" x2="65313" y2="47101"/>
                        <a14:foregroundMark x1="67500" y1="47929" x2="67500" y2="47929"/>
                        <a14:foregroundMark x1="62875" y1="48639" x2="62875" y2="48639"/>
                        <a14:foregroundMark x1="68625" y1="48462" x2="68625" y2="48462"/>
                        <a14:foregroundMark x1="68063" y1="52544" x2="68063" y2="52544"/>
                        <a14:foregroundMark x1="68563" y1="51361" x2="68563" y2="51361"/>
                        <a14:foregroundMark x1="67438" y1="53373" x2="67438" y2="53373"/>
                        <a14:foregroundMark x1="90125" y1="50355" x2="90125" y2="50355"/>
                        <a14:foregroundMark x1="89250" y1="46864" x2="89250" y2="46864"/>
                        <a14:foregroundMark x1="88625" y1="46272" x2="88625" y2="46272"/>
                        <a14:foregroundMark x1="89375" y1="46391" x2="89375" y2="46391"/>
                        <a14:foregroundMark x1="88000" y1="46923" x2="88000" y2="46923"/>
                        <a14:foregroundMark x1="90188" y1="51302" x2="90188" y2="51302"/>
                        <a14:foregroundMark x1="90688" y1="49645" x2="90688" y2="49645"/>
                        <a14:foregroundMark x1="90000" y1="47574" x2="90000" y2="47574"/>
                        <a14:foregroundMark x1="87000" y1="53550" x2="87000" y2="53550"/>
                        <a14:foregroundMark x1="86813" y1="53964" x2="86813" y2="53964"/>
                        <a14:foregroundMark x1="86625" y1="54379" x2="86625" y2="54379"/>
                        <a14:foregroundMark x1="86375" y1="55030" x2="86375" y2="55030"/>
                        <a14:foregroundMark x1="85375" y1="56450" x2="85375" y2="56450"/>
                        <a14:foregroundMark x1="84563" y1="57574" x2="84563" y2="57574"/>
                        <a14:foregroundMark x1="81750" y1="61006" x2="81750" y2="61006"/>
                        <a14:foregroundMark x1="81375" y1="61538" x2="81375" y2="61538"/>
                        <a14:foregroundMark x1="80375" y1="62308" x2="80375" y2="62308"/>
                        <a14:foregroundMark x1="81625" y1="62840" x2="81625" y2="62840"/>
                        <a14:foregroundMark x1="81000" y1="60355" x2="81000" y2="60355"/>
                        <a14:foregroundMark x1="80750" y1="59645" x2="80750" y2="59645"/>
                        <a14:foregroundMark x1="80375" y1="58935" x2="80375" y2="58935"/>
                        <a14:foregroundMark x1="80000" y1="58107" x2="80000" y2="58107"/>
                        <a14:foregroundMark x1="78688" y1="58580" x2="78688" y2="58580"/>
                        <a14:foregroundMark x1="79188" y1="56805" x2="79188" y2="56805"/>
                        <a14:foregroundMark x1="78625" y1="56864" x2="78625" y2="56864"/>
                        <a14:foregroundMark x1="78125" y1="57515" x2="78125" y2="57515"/>
                        <a14:foregroundMark x1="77750" y1="57870" x2="77750" y2="57870"/>
                        <a14:foregroundMark x1="77313" y1="58343" x2="77313" y2="58343"/>
                        <a14:foregroundMark x1="76875" y1="58935" x2="76875" y2="58935"/>
                        <a14:foregroundMark x1="78063" y1="59053" x2="78063" y2="59053"/>
                        <a14:foregroundMark x1="73188" y1="54970" x2="73188" y2="54970"/>
                        <a14:foregroundMark x1="72750" y1="55444" x2="72750" y2="55444"/>
                        <a14:foregroundMark x1="72438" y1="55917" x2="72438" y2="55917"/>
                        <a14:foregroundMark x1="72125" y1="56331" x2="72125" y2="56331"/>
                        <a14:foregroundMark x1="71813" y1="56864" x2="71813" y2="56864"/>
                        <a14:foregroundMark x1="73625" y1="62130" x2="73625" y2="62130"/>
                        <a14:foregroundMark x1="71375" y1="63846" x2="71375" y2="63846"/>
                        <a14:foregroundMark x1="67125" y1="54024" x2="67125" y2="54024"/>
                        <a14:foregroundMark x1="66688" y1="54911" x2="66688" y2="54911"/>
                        <a14:foregroundMark x1="66125" y1="55858" x2="66125" y2="55858"/>
                        <a14:foregroundMark x1="63875" y1="59290" x2="63875" y2="59290"/>
                        <a14:foregroundMark x1="64188" y1="58876" x2="64188" y2="58876"/>
                        <a14:foregroundMark x1="64625" y1="58225" x2="64625" y2="58225"/>
                        <a14:foregroundMark x1="64938" y1="57692" x2="64938" y2="57692"/>
                        <a14:foregroundMark x1="66625" y1="56509" x2="66625" y2="56509"/>
                        <a14:foregroundMark x1="67313" y1="56923" x2="67313" y2="56923"/>
                        <a14:foregroundMark x1="67938" y1="57337" x2="67938" y2="57337"/>
                        <a14:foregroundMark x1="64875" y1="55503" x2="64875" y2="55503"/>
                        <a14:foregroundMark x1="63875" y1="55089" x2="63875" y2="55089"/>
                        <a14:foregroundMark x1="61500" y1="52722" x2="61500" y2="52722"/>
                        <a14:foregroundMark x1="68625" y1="57811" x2="68625" y2="57811"/>
                        <a14:foregroundMark x1="69688" y1="59467" x2="69688" y2="59467"/>
                        <a14:foregroundMark x1="69125" y1="60059" x2="69125" y2="60059"/>
                        <a14:foregroundMark x1="67688" y1="61538" x2="67688" y2="61538"/>
                        <a14:foregroundMark x1="68063" y1="61243" x2="68063" y2="61243"/>
                        <a14:foregroundMark x1="62375" y1="66213" x2="62375" y2="66213"/>
                        <a14:foregroundMark x1="61750" y1="66746" x2="61750" y2="66746"/>
                        <a14:foregroundMark x1="87813" y1="61479" x2="87813" y2="61479"/>
                        <a14:foregroundMark x1="53500" y1="83077" x2="53500" y2="83077"/>
                        <a14:foregroundMark x1="49938" y1="83491" x2="49938" y2="83491"/>
                        <a14:foregroundMark x1="37750" y1="79112" x2="37750" y2="79112"/>
                        <a14:foregroundMark x1="37438" y1="77574" x2="37438" y2="77574"/>
                        <a14:foregroundMark x1="36125" y1="78521" x2="36125" y2="78521"/>
                        <a14:foregroundMark x1="35313" y1="77751" x2="35313" y2="77751"/>
                        <a14:foregroundMark x1="32563" y1="76450" x2="32563" y2="76450"/>
                        <a14:foregroundMark x1="30813" y1="76213" x2="30813" y2="76213"/>
                        <a14:foregroundMark x1="24375" y1="74615" x2="24375" y2="74615"/>
                        <a14:foregroundMark x1="46875" y1="80296" x2="46875" y2="80296"/>
                        <a14:foregroundMark x1="42688" y1="80296" x2="42688" y2="80296"/>
                        <a14:foregroundMark x1="42063" y1="77811" x2="42063" y2="77811"/>
                        <a14:foregroundMark x1="41063" y1="78107" x2="41063" y2="78107"/>
                        <a14:foregroundMark x1="37375" y1="77041" x2="37375" y2="77041"/>
                        <a14:foregroundMark x1="37375" y1="76450" x2="37375" y2="76450"/>
                        <a14:foregroundMark x1="41625" y1="75917" x2="41625" y2="75917"/>
                        <a14:foregroundMark x1="39438" y1="76272" x2="39438" y2="76272"/>
                        <a14:foregroundMark x1="36750" y1="68935" x2="36750" y2="68935"/>
                        <a14:foregroundMark x1="37250" y1="69231" x2="37250" y2="69231"/>
                        <a14:foregroundMark x1="40188" y1="72485" x2="40188" y2="72485"/>
                        <a14:foregroundMark x1="36125" y1="71479" x2="36125" y2="71479"/>
                        <a14:foregroundMark x1="35250" y1="71124" x2="35250" y2="71124"/>
                        <a14:foregroundMark x1="33313" y1="70533" x2="33313" y2="70533"/>
                        <a14:foregroundMark x1="33125" y1="68876" x2="33125" y2="68876"/>
                        <a14:foregroundMark x1="33375" y1="68402" x2="33375" y2="68402"/>
                        <a14:foregroundMark x1="33625" y1="67870" x2="33625" y2="67870"/>
                        <a14:foregroundMark x1="33000" y1="66923" x2="33000" y2="66923"/>
                        <a14:foregroundMark x1="32188" y1="66450" x2="32188" y2="66450"/>
                        <a14:foregroundMark x1="34250" y1="66568" x2="34250" y2="66568"/>
                        <a14:foregroundMark x1="31750" y1="69941" x2="31750" y2="69941"/>
                        <a14:foregroundMark x1="30688" y1="69467" x2="30688" y2="69467"/>
                        <a14:foregroundMark x1="29500" y1="68935" x2="29500" y2="68935"/>
                        <a14:foregroundMark x1="28375" y1="68462" x2="28375" y2="68462"/>
                        <a14:foregroundMark x1="26375" y1="67337" x2="26375" y2="67337"/>
                        <a14:foregroundMark x1="23688" y1="74142" x2="23688" y2="74142"/>
                        <a14:foregroundMark x1="23313" y1="74083" x2="23313" y2="74083"/>
                        <a14:foregroundMark x1="23000" y1="73905" x2="23000" y2="73905"/>
                        <a14:foregroundMark x1="22688" y1="73728" x2="22688" y2="73728"/>
                        <a14:foregroundMark x1="25938" y1="76686" x2="25938" y2="76686"/>
                        <a14:foregroundMark x1="25125" y1="76213" x2="25125" y2="76213"/>
                        <a14:foregroundMark x1="24063" y1="75621" x2="24063" y2="75621"/>
                        <a14:foregroundMark x1="23500" y1="75325" x2="23500" y2="75325"/>
                        <a14:foregroundMark x1="22438" y1="73550" x2="22438" y2="73550"/>
                        <a14:foregroundMark x1="21688" y1="73136" x2="21688" y2="73136"/>
                        <a14:foregroundMark x1="21938" y1="73314" x2="21938" y2="73314"/>
                        <a14:foregroundMark x1="33625" y1="81598" x2="33625" y2="81598"/>
                        <a14:backgroundMark x1="44438" y1="58639" x2="44313" y2="58107"/>
                        <a14:backgroundMark x1="45688" y1="61243" x2="45625" y2="61124"/>
                        <a14:backgroundMark x1="47500" y1="61361" x2="47063" y2="60888"/>
                        <a14:backgroundMark x1="46000" y1="61775" x2="45813" y2="61420"/>
                        <a14:backgroundMark x1="51125" y1="58580" x2="51313" y2="57870"/>
                        <a14:backgroundMark x1="52500" y1="62840" x2="52625" y2="62249"/>
                        <a14:backgroundMark x1="55563" y1="59527" x2="56875" y2="59467"/>
                        <a14:backgroundMark x1="43563" y1="58107" x2="43688" y2="57278"/>
                        <a14:backgroundMark x1="44125" y1="55266" x2="44188" y2="54852"/>
                        <a14:backgroundMark x1="55813" y1="56864" x2="56188" y2="56272"/>
                        <a14:backgroundMark x1="59750" y1="60118" x2="59875" y2="60355"/>
                        <a14:backgroundMark x1="62313" y1="62249" x2="62313" y2="62249"/>
                        <a14:backgroundMark x1="61438" y1="63373" x2="61438" y2="63373"/>
                        <a14:backgroundMark x1="58438" y1="64911" x2="58438" y2="64911"/>
                        <a14:backgroundMark x1="71438" y1="65030" x2="71438" y2="65030"/>
                        <a14:backgroundMark x1="74188" y1="62899" x2="74188" y2="62899"/>
                        <a14:backgroundMark x1="73375" y1="61716" x2="73375" y2="61716"/>
                        <a14:backgroundMark x1="55313" y1="63018" x2="55188" y2="62722"/>
                        <a14:backgroundMark x1="53125" y1="61657" x2="53125" y2="61361"/>
                        <a14:backgroundMark x1="59750" y1="54734" x2="59750" y2="54615"/>
                        <a14:backgroundMark x1="59375" y1="56568" x2="59375" y2="56450"/>
                        <a14:backgroundMark x1="59750" y1="55503" x2="59625" y2="55325"/>
                        <a14:backgroundMark x1="61813" y1="53314" x2="61813" y2="53314"/>
                        <a14:backgroundMark x1="58875" y1="52249" x2="59188" y2="52367"/>
                        <a14:backgroundMark x1="63625" y1="64793" x2="63625" y2="64793"/>
                        <a14:backgroundMark x1="64313" y1="63964" x2="64313" y2="63964"/>
                        <a14:backgroundMark x1="38625" y1="64675" x2="38625" y2="64675"/>
                        <a14:backgroundMark x1="38625" y1="63373" x2="38625" y2="63373"/>
                        <a14:backgroundMark x1="39688" y1="63136" x2="39688" y2="63136"/>
                        <a14:backgroundMark x1="41063" y1="64852" x2="41063" y2="64852"/>
                        <a14:backgroundMark x1="37563" y1="62367" x2="37563" y2="62367"/>
                        <a14:backgroundMark x1="35938" y1="63905" x2="35938" y2="63905"/>
                        <a14:backgroundMark x1="36313" y1="64734" x2="36313" y2="64734"/>
                        <a14:backgroundMark x1="38750" y1="62130" x2="38750" y2="62130"/>
                        <a14:backgroundMark x1="29812" y1="60769" x2="29812" y2="60769"/>
                        <a14:backgroundMark x1="26937" y1="59467" x2="26937" y2="59231"/>
                        <a14:backgroundMark x1="26000" y1="62604" x2="26000" y2="62604"/>
                        <a14:backgroundMark x1="24125" y1="64911" x2="24125" y2="64911"/>
                        <a14:backgroundMark x1="26813" y1="61657" x2="26813" y2="61657"/>
                        <a14:backgroundMark x1="33313" y1="53550" x2="33313" y2="53550"/>
                        <a14:backgroundMark x1="35063" y1="57041" x2="35063" y2="57041"/>
                        <a14:backgroundMark x1="35625" y1="57870" x2="35625" y2="57870"/>
                        <a14:backgroundMark x1="36000" y1="58462" x2="36000" y2="58462"/>
                        <a14:backgroundMark x1="34000" y1="55266" x2="34000" y2="55266"/>
                        <a14:backgroundMark x1="34688" y1="56509" x2="34688" y2="56509"/>
                        <a14:backgroundMark x1="36250" y1="58757" x2="36250" y2="58757"/>
                        <a14:backgroundMark x1="31000" y1="56036" x2="31000" y2="56036"/>
                        <a14:backgroundMark x1="14625" y1="55385" x2="14625" y2="55385"/>
                        <a14:backgroundMark x1="16063" y1="53195" x2="16063" y2="53195"/>
                        <a14:backgroundMark x1="17938" y1="58462" x2="17938" y2="58462"/>
                        <a14:backgroundMark x1="17375" y1="61834" x2="17375" y2="61834"/>
                        <a14:backgroundMark x1="21375" y1="57988" x2="21375" y2="57988"/>
                        <a14:backgroundMark x1="13563" y1="53905" x2="13563" y2="53905"/>
                        <a14:backgroundMark x1="12438" y1="55562" x2="12438" y2="55562"/>
                        <a14:backgroundMark x1="10563" y1="52367" x2="10563" y2="52189"/>
                        <a14:backgroundMark x1="9688" y1="48462" x2="9688" y2="48462"/>
                        <a14:backgroundMark x1="11375" y1="47278" x2="11375" y2="47278"/>
                        <a14:backgroundMark x1="11625" y1="46864" x2="11625" y2="46864"/>
                        <a14:backgroundMark x1="9938" y1="44911" x2="9938" y2="44911"/>
                        <a14:backgroundMark x1="10438" y1="47101" x2="10438" y2="47101"/>
                        <a14:backgroundMark x1="9938" y1="43669" x2="9938" y2="43669"/>
                        <a14:backgroundMark x1="17375" y1="49704" x2="17375" y2="49704"/>
                        <a14:backgroundMark x1="19688" y1="46036" x2="19688" y2="46036"/>
                        <a14:backgroundMark x1="22188" y1="45680" x2="22188" y2="45680"/>
                        <a14:backgroundMark x1="25563" y1="43550" x2="25563" y2="43550"/>
                        <a14:backgroundMark x1="14563" y1="41361" x2="14563" y2="41361"/>
                        <a14:backgroundMark x1="13938" y1="42071" x2="13938" y2="42071"/>
                        <a14:backgroundMark x1="13375" y1="53373" x2="13375" y2="53373"/>
                        <a14:backgroundMark x1="12687" y1="61479" x2="12687" y2="61479"/>
                        <a14:backgroundMark x1="13500" y1="62485" x2="13500" y2="62485"/>
                        <a14:backgroundMark x1="21375" y1="63314" x2="21375" y2="63314"/>
                        <a14:backgroundMark x1="22813" y1="64497" x2="22813" y2="64497"/>
                        <a14:backgroundMark x1="22938" y1="64734" x2="22938" y2="64734"/>
                        <a14:backgroundMark x1="22563" y1="64497" x2="22563" y2="64497"/>
                        <a14:backgroundMark x1="20563" y1="44083" x2="20563" y2="44083"/>
                        <a14:backgroundMark x1="20375" y1="38757" x2="20375" y2="38757"/>
                        <a14:backgroundMark x1="25125" y1="35444" x2="25125" y2="35444"/>
                        <a14:backgroundMark x1="28750" y1="34024" x2="28750" y2="34024"/>
                        <a14:backgroundMark x1="25625" y1="33373" x2="25625" y2="33373"/>
                        <a14:backgroundMark x1="24750" y1="34379" x2="24750" y2="34379"/>
                        <a14:backgroundMark x1="23813" y1="35858" x2="23813" y2="35858"/>
                        <a14:backgroundMark x1="13188" y1="36450" x2="13188" y2="36450"/>
                        <a14:backgroundMark x1="13500" y1="34320" x2="13500" y2="34320"/>
                        <a14:backgroundMark x1="11750" y1="35503" x2="11750" y2="35503"/>
                        <a14:backgroundMark x1="13313" y1="32249" x2="13313" y2="32249"/>
                        <a14:backgroundMark x1="12625" y1="33905" x2="12625" y2="33905"/>
                        <a14:backgroundMark x1="11813" y1="34852" x2="11813" y2="34852"/>
                        <a14:backgroundMark x1="11375" y1="36509" x2="11375" y2="36509"/>
                        <a14:backgroundMark x1="15687" y1="29053" x2="15687" y2="29053"/>
                        <a14:backgroundMark x1="15125" y1="28521" x2="15125" y2="28521"/>
                        <a14:backgroundMark x1="18938" y1="27160" x2="18938" y2="27160"/>
                        <a14:backgroundMark x1="19063" y1="25207" x2="19063" y2="25207"/>
                        <a14:backgroundMark x1="17750" y1="25030" x2="17750" y2="25030"/>
                        <a14:backgroundMark x1="19938" y1="23254" x2="19938" y2="23254"/>
                        <a14:backgroundMark x1="19938" y1="24497" x2="19938" y2="24497"/>
                        <a14:backgroundMark x1="24563" y1="27041" x2="24563" y2="27041"/>
                        <a14:backgroundMark x1="27187" y1="27633" x2="27187" y2="27633"/>
                        <a14:backgroundMark x1="29938" y1="26982" x2="29938" y2="26982"/>
                        <a14:backgroundMark x1="20500" y1="40592" x2="20500" y2="40592"/>
                        <a14:backgroundMark x1="56375" y1="40651" x2="56375" y2="40651"/>
                        <a14:backgroundMark x1="58500" y1="38876" x2="58500" y2="38876"/>
                        <a14:backgroundMark x1="60438" y1="44852" x2="60438" y2="44852"/>
                        <a14:backgroundMark x1="52125" y1="40118" x2="52125" y2="40118"/>
                        <a14:backgroundMark x1="51500" y1="35799" x2="51500" y2="35799"/>
                        <a14:backgroundMark x1="54937" y1="37870" x2="54937" y2="37870"/>
                        <a14:backgroundMark x1="55500" y1="37041" x2="55500" y2="37041"/>
                        <a14:backgroundMark x1="55688" y1="39112" x2="55688" y2="39112"/>
                        <a14:backgroundMark x1="52375" y1="37870" x2="52375" y2="37870"/>
                        <a14:backgroundMark x1="49250" y1="36391" x2="49250" y2="36391"/>
                        <a14:backgroundMark x1="45250" y1="31302" x2="45250" y2="31302"/>
                        <a14:backgroundMark x1="49188" y1="25089" x2="49188" y2="25089"/>
                        <a14:backgroundMark x1="49188" y1="27278" x2="49188" y2="27278"/>
                        <a14:backgroundMark x1="55500" y1="31006" x2="55500" y2="31006"/>
                        <a14:backgroundMark x1="63813" y1="32781" x2="63813" y2="32781"/>
                        <a14:backgroundMark x1="63625" y1="33373" x2="63625" y2="33373"/>
                        <a14:backgroundMark x1="63000" y1="33728" x2="63000" y2="33728"/>
                        <a14:backgroundMark x1="62687" y1="33846" x2="62687" y2="33846"/>
                        <a14:backgroundMark x1="54813" y1="30473" x2="54813" y2="30473"/>
                        <a14:backgroundMark x1="66688" y1="34438" x2="66688" y2="34438"/>
                        <a14:backgroundMark x1="67688" y1="31420" x2="67688" y2="31420"/>
                        <a14:backgroundMark x1="67813" y1="35976" x2="67813" y2="35976"/>
                        <a14:backgroundMark x1="65500" y1="36627" x2="65500" y2="36627"/>
                        <a14:backgroundMark x1="65938" y1="33491" x2="65938" y2="33491"/>
                        <a14:backgroundMark x1="65938" y1="33846" x2="65938" y2="33846"/>
                        <a14:backgroundMark x1="67563" y1="36154" x2="67563" y2="36154"/>
                        <a14:backgroundMark x1="66000" y1="34142" x2="66000" y2="34142"/>
                        <a14:backgroundMark x1="66688" y1="33373" x2="66688" y2="33373"/>
                        <a14:backgroundMark x1="54438" y1="36982" x2="54438" y2="36982"/>
                        <a14:backgroundMark x1="56000" y1="37041" x2="56000" y2="37041"/>
                        <a14:backgroundMark x1="53938" y1="36982" x2="53938" y2="36982"/>
                        <a14:backgroundMark x1="53625" y1="36923" x2="53625" y2="36923"/>
                        <a14:backgroundMark x1="56688" y1="37811" x2="56688" y2="37811"/>
                        <a14:backgroundMark x1="57000" y1="37929" x2="57000" y2="37929"/>
                        <a14:backgroundMark x1="24750" y1="19882" x2="24750" y2="19882"/>
                        <a14:backgroundMark x1="27813" y1="21538" x2="27813" y2="21538"/>
                        <a14:backgroundMark x1="28813" y1="16568" x2="28813" y2="16568"/>
                        <a14:backgroundMark x1="29875" y1="16746" x2="29875" y2="16746"/>
                        <a14:backgroundMark x1="29688" y1="21538" x2="29688" y2="21538"/>
                        <a14:backgroundMark x1="28563" y1="15503" x2="28563" y2="15503"/>
                        <a14:backgroundMark x1="23625" y1="18698" x2="23625" y2="18698"/>
                        <a14:backgroundMark x1="22875" y1="19231" x2="22875" y2="19231"/>
                        <a14:backgroundMark x1="22500" y1="19349" x2="22500" y2="19349"/>
                        <a14:backgroundMark x1="22313" y1="19527" x2="22313" y2="19527"/>
                        <a14:backgroundMark x1="21938" y1="19882" x2="21938" y2="19882"/>
                        <a14:backgroundMark x1="21563" y1="20178" x2="21563" y2="20178"/>
                        <a14:backgroundMark x1="21188" y1="20473" x2="21188" y2="20473"/>
                        <a14:backgroundMark x1="21063" y1="20651" x2="21063" y2="20651"/>
                        <a14:backgroundMark x1="22250" y1="20533" x2="22250" y2="20533"/>
                        <a14:backgroundMark x1="20750" y1="20947" x2="20750" y2="20947"/>
                        <a14:backgroundMark x1="20250" y1="24260" x2="20250" y2="24260"/>
                        <a14:backgroundMark x1="27250" y1="36805" x2="27250" y2="36805"/>
                        <a14:backgroundMark x1="50750" y1="20592" x2="50750" y2="20592"/>
                        <a14:backgroundMark x1="51125" y1="22663" x2="51125" y2="22663"/>
                        <a14:backgroundMark x1="53312" y1="22189" x2="53312" y2="22189"/>
                        <a14:backgroundMark x1="60813" y1="23254" x2="60813" y2="23254"/>
                        <a14:backgroundMark x1="60000" y1="24734" x2="60000" y2="24734"/>
                        <a14:backgroundMark x1="61750" y1="24556" x2="61750" y2="24556"/>
                        <a14:backgroundMark x1="63313" y1="24556" x2="63313" y2="24556"/>
                        <a14:backgroundMark x1="65188" y1="25858" x2="65188" y2="25858"/>
                        <a14:backgroundMark x1="66063" y1="24497" x2="66063" y2="24497"/>
                        <a14:backgroundMark x1="67688" y1="24556" x2="67688" y2="24556"/>
                        <a14:backgroundMark x1="67000" y1="23195" x2="67000" y2="23195"/>
                        <a14:backgroundMark x1="69375" y1="20888" x2="69375" y2="20888"/>
                        <a14:backgroundMark x1="70813" y1="20473" x2="70813" y2="20473"/>
                        <a14:backgroundMark x1="68250" y1="15503" x2="68250" y2="15503"/>
                        <a14:backgroundMark x1="77375" y1="24793" x2="77375" y2="24793"/>
                        <a14:backgroundMark x1="76125" y1="27101" x2="76125" y2="27101"/>
                        <a14:backgroundMark x1="72750" y1="27515" x2="72750" y2="27515"/>
                        <a14:backgroundMark x1="74875" y1="28698" x2="74875" y2="28698"/>
                        <a14:backgroundMark x1="71813" y1="26805" x2="71813" y2="26805"/>
                        <a14:backgroundMark x1="70188" y1="25325" x2="70188" y2="25325"/>
                        <a14:backgroundMark x1="67625" y1="20710" x2="67625" y2="20710"/>
                        <a14:backgroundMark x1="74875" y1="34379" x2="74875" y2="34379"/>
                        <a14:backgroundMark x1="74250" y1="33669" x2="74250" y2="33669"/>
                        <a14:backgroundMark x1="62750" y1="25621" x2="62750" y2="25621"/>
                        <a14:backgroundMark x1="60813" y1="25917" x2="60813" y2="25917"/>
                        <a14:backgroundMark x1="68000" y1="38284" x2="68000" y2="38284"/>
                        <a14:backgroundMark x1="64750" y1="38107" x2="64750" y2="38107"/>
                        <a14:backgroundMark x1="71375" y1="48047" x2="71375" y2="48047"/>
                        <a14:backgroundMark x1="74250" y1="49112" x2="74250" y2="49112"/>
                        <a14:backgroundMark x1="88500" y1="44438" x2="88500" y2="44438"/>
                        <a14:backgroundMark x1="89938" y1="46331" x2="89938" y2="46331"/>
                        <a14:backgroundMark x1="90500" y1="48107" x2="90500" y2="48107"/>
                        <a14:backgroundMark x1="89625" y1="51598" x2="89625" y2="51598"/>
                        <a14:backgroundMark x1="90188" y1="48876" x2="90188" y2="48876"/>
                        <a14:backgroundMark x1="89750" y1="46864" x2="89750" y2="46864"/>
                        <a14:backgroundMark x1="88688" y1="47337" x2="88688" y2="47337"/>
                        <a14:backgroundMark x1="62563" y1="47456" x2="62563" y2="47456"/>
                        <a14:backgroundMark x1="71875" y1="49645" x2="71875" y2="49645"/>
                        <a14:backgroundMark x1="74188" y1="52367" x2="74188" y2="52367"/>
                        <a14:backgroundMark x1="80250" y1="40947" x2="80250" y2="40947"/>
                        <a14:backgroundMark x1="88375" y1="46686" x2="88375" y2="46686"/>
                        <a14:backgroundMark x1="88313" y1="46331" x2="88313" y2="46331"/>
                        <a14:backgroundMark x1="88250" y1="46154" x2="88250" y2="46154"/>
                        <a14:backgroundMark x1="88188" y1="46036" x2="88188" y2="46036"/>
                        <a14:backgroundMark x1="89000" y1="46213" x2="89000" y2="46213"/>
                        <a14:backgroundMark x1="90375" y1="50059" x2="90375" y2="50059"/>
                        <a14:backgroundMark x1="90438" y1="47219" x2="90438" y2="47219"/>
                        <a14:backgroundMark x1="89563" y1="47633" x2="89563" y2="47633"/>
                        <a14:backgroundMark x1="90313" y1="50237" x2="90313" y2="50237"/>
                        <a14:backgroundMark x1="88125" y1="45917" x2="88125" y2="45917"/>
                        <a14:backgroundMark x1="89875" y1="44911" x2="89875" y2="44911"/>
                        <a14:backgroundMark x1="84188" y1="53728" x2="84188" y2="53728"/>
                        <a14:backgroundMark x1="84563" y1="55917" x2="84563" y2="55917"/>
                        <a14:backgroundMark x1="86500" y1="53550" x2="86500" y2="53550"/>
                        <a14:backgroundMark x1="82250" y1="61657" x2="82250" y2="61657"/>
                        <a14:backgroundMark x1="85438" y1="64497" x2="85438" y2="64497"/>
                        <a14:backgroundMark x1="78688" y1="57692" x2="78688" y2="57692"/>
                        <a14:backgroundMark x1="82063" y1="58402" x2="82063" y2="58402"/>
                        <a14:backgroundMark x1="77938" y1="57160" x2="77938" y2="57160"/>
                        <a14:backgroundMark x1="78188" y1="56923" x2="78188" y2="56923"/>
                        <a14:backgroundMark x1="78438" y1="56627" x2="78438" y2="56627"/>
                        <a14:backgroundMark x1="77438" y1="58876" x2="77438" y2="58876"/>
                        <a14:backgroundMark x1="61250" y1="56923" x2="61250" y2="56923"/>
                        <a14:backgroundMark x1="64000" y1="56509" x2="64000" y2="56509"/>
                        <a14:backgroundMark x1="70188" y1="60888" x2="70188" y2="60888"/>
                        <a14:backgroundMark x1="63813" y1="65917" x2="63813" y2="65917"/>
                        <a14:backgroundMark x1="58625" y1="62722" x2="58625" y2="62722"/>
                        <a14:backgroundMark x1="61625" y1="67870" x2="61625" y2="67870"/>
                        <a14:backgroundMark x1="55875" y1="54024" x2="55875" y2="54024"/>
                        <a14:backgroundMark x1="60250" y1="69704" x2="60250" y2="69704"/>
                        <a14:backgroundMark x1="82375" y1="66746" x2="82375" y2="66746"/>
                        <a14:backgroundMark x1="87375" y1="61479" x2="87375" y2="61479"/>
                        <a14:backgroundMark x1="87313" y1="61834" x2="87313" y2="61834"/>
                        <a14:backgroundMark x1="79063" y1="21716" x2="79063" y2="21716"/>
                        <a14:backgroundMark x1="79438" y1="22012" x2="79438" y2="22012"/>
                        <a14:backgroundMark x1="79938" y1="22485" x2="79938" y2="22485"/>
                        <a14:backgroundMark x1="42063" y1="73609" x2="42063" y2="73609"/>
                        <a14:backgroundMark x1="42250" y1="72189" x2="42250" y2="72189"/>
                        <a14:backgroundMark x1="42563" y1="75266" x2="42563" y2="75266"/>
                        <a14:backgroundMark x1="45063" y1="80533" x2="45063" y2="80533"/>
                        <a14:backgroundMark x1="47750" y1="81183" x2="47750" y2="81183"/>
                        <a14:backgroundMark x1="51625" y1="81361" x2="51625" y2="81361"/>
                        <a14:backgroundMark x1="59562" y1="82485" x2="59562" y2="82485"/>
                        <a14:backgroundMark x1="57938" y1="76805" x2="57938" y2="76805"/>
                        <a14:backgroundMark x1="61625" y1="83373" x2="61625" y2="83373"/>
                        <a14:backgroundMark x1="63625" y1="82189" x2="63625" y2="82189"/>
                        <a14:backgroundMark x1="60625" y1="81598" x2="60625" y2="81598"/>
                        <a14:backgroundMark x1="55563" y1="82308" x2="55563" y2="82308"/>
                        <a14:backgroundMark x1="54688" y1="81243" x2="54688" y2="81243"/>
                        <a14:backgroundMark x1="55313" y1="77337" x2="55313" y2="77337"/>
                        <a14:backgroundMark x1="56437" y1="76568" x2="56437" y2="76568"/>
                        <a14:backgroundMark x1="53000" y1="82604" x2="53000" y2="82604"/>
                        <a14:backgroundMark x1="49563" y1="82722" x2="49563" y2="82722"/>
                        <a14:backgroundMark x1="26125" y1="76036" x2="26125" y2="76036"/>
                        <a14:backgroundMark x1="26500" y1="77396" x2="26500" y2="77396"/>
                        <a14:backgroundMark x1="36563" y1="77456" x2="36563" y2="77456"/>
                        <a14:backgroundMark x1="37000" y1="79941" x2="37000" y2="79941"/>
                        <a14:backgroundMark x1="38250" y1="83077" x2="38250" y2="83077"/>
                        <a14:backgroundMark x1="39063" y1="81479" x2="39063" y2="81479"/>
                        <a14:backgroundMark x1="44250" y1="82249" x2="44250" y2="82249"/>
                        <a14:backgroundMark x1="38250" y1="68284" x2="38250" y2="68284"/>
                        <a14:backgroundMark x1="39375" y1="75266" x2="39375" y2="75266"/>
                        <a14:backgroundMark x1="35563" y1="75325" x2="35563" y2="75325"/>
                        <a14:backgroundMark x1="40500" y1="71893" x2="40500" y2="71893"/>
                        <a14:backgroundMark x1="40375" y1="73195" x2="40375" y2="73195"/>
                        <a14:backgroundMark x1="35375" y1="66923" x2="35375" y2="66923"/>
                        <a14:backgroundMark x1="34188" y1="69112" x2="34188" y2="69112"/>
                        <a14:backgroundMark x1="34375" y1="71953" x2="34375" y2="71953"/>
                        <a14:backgroundMark x1="23938" y1="75030" x2="23938" y2="75030"/>
                        <a14:backgroundMark x1="23438" y1="74734" x2="23438" y2="74734"/>
                        <a14:backgroundMark x1="23188" y1="74556" x2="23188" y2="74556"/>
                        <a14:backgroundMark x1="22875" y1="74379" x2="22875" y2="74379"/>
                        <a14:backgroundMark x1="22563" y1="74142" x2="22563" y2="74142"/>
                        <a14:backgroundMark x1="23250" y1="75680" x2="23250" y2="75680"/>
                        <a14:backgroundMark x1="22188" y1="73905" x2="22188" y2="73905"/>
                        <a14:backgroundMark x1="21938" y1="73728" x2="21938" y2="73728"/>
                        <a14:backgroundMark x1="21750" y1="73609" x2="21750" y2="73609"/>
                        <a14:backgroundMark x1="31375" y1="80947" x2="31375" y2="80947"/>
                        <a14:backgroundMark x1="34000" y1="82308" x2="34000" y2="82308"/>
                        <a14:backgroundMark x1="28313" y1="79527" x2="28313" y2="79527"/>
                        <a14:backgroundMark x1="29000" y1="78698" x2="29000" y2="78698"/>
                        <a14:backgroundMark x1="30562" y1="79112" x2="30562" y2="79112"/>
                      </a14:backgroundRemoval>
                    </a14:imgEffect>
                  </a14:imgLayer>
                </a14:imgProps>
              </a:ext>
              <a:ext uri="{28A0092B-C50C-407E-A947-70E740481C1C}">
                <a14:useLocalDpi xmlns:a14="http://schemas.microsoft.com/office/drawing/2010/main" val="0"/>
              </a:ext>
            </a:extLst>
          </a:blip>
          <a:stretch>
            <a:fillRect/>
          </a:stretch>
        </p:blipFill>
        <p:spPr>
          <a:xfrm>
            <a:off x="2849609" y="0"/>
            <a:ext cx="6492781" cy="6858000"/>
          </a:xfrm>
          <a:prstGeom prst="rect">
            <a:avLst/>
          </a:prstGeom>
        </p:spPr>
      </p:pic>
    </p:spTree>
    <p:extLst>
      <p:ext uri="{BB962C8B-B14F-4D97-AF65-F5344CB8AC3E}">
        <p14:creationId xmlns:p14="http://schemas.microsoft.com/office/powerpoint/2010/main" val="97158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DDA0C6-7886-31A6-8A0D-D45977D55D17}"/>
              </a:ext>
            </a:extLst>
          </p:cNvPr>
          <p:cNvPicPr>
            <a:picLocks noChangeAspect="1"/>
          </p:cNvPicPr>
          <p:nvPr/>
        </p:nvPicPr>
        <p:blipFill>
          <a:blip r:embed="rId2"/>
          <a:stretch>
            <a:fillRect/>
          </a:stretch>
        </p:blipFill>
        <p:spPr>
          <a:xfrm>
            <a:off x="10223606" y="79992"/>
            <a:ext cx="823426" cy="79657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a:extLst>
              <a:ext uri="{FF2B5EF4-FFF2-40B4-BE49-F238E27FC236}">
                <a16:creationId xmlns:a16="http://schemas.microsoft.com/office/drawing/2014/main" id="{6E018C35-277E-95F7-185D-6E61F07AC707}"/>
              </a:ext>
            </a:extLst>
          </p:cNvPr>
          <p:cNvPicPr>
            <a:picLocks noChangeAspect="1"/>
          </p:cNvPicPr>
          <p:nvPr/>
        </p:nvPicPr>
        <p:blipFill>
          <a:blip r:embed="rId3"/>
          <a:stretch>
            <a:fillRect/>
          </a:stretch>
        </p:blipFill>
        <p:spPr>
          <a:xfrm>
            <a:off x="3593329" y="22411"/>
            <a:ext cx="834478" cy="847724"/>
          </a:xfrm>
          <a:prstGeom prst="rect">
            <a:avLst/>
          </a:prstGeom>
        </p:spPr>
      </p:pic>
      <p:pic>
        <p:nvPicPr>
          <p:cNvPr id="9" name="Picture 8">
            <a:extLst>
              <a:ext uri="{FF2B5EF4-FFF2-40B4-BE49-F238E27FC236}">
                <a16:creationId xmlns:a16="http://schemas.microsoft.com/office/drawing/2014/main" id="{48AFA9EA-E658-70FA-E1F1-F0D6856F9992}"/>
              </a:ext>
            </a:extLst>
          </p:cNvPr>
          <p:cNvPicPr>
            <a:picLocks noChangeAspect="1"/>
          </p:cNvPicPr>
          <p:nvPr/>
        </p:nvPicPr>
        <p:blipFill>
          <a:blip r:embed="rId4"/>
          <a:stretch>
            <a:fillRect/>
          </a:stretch>
        </p:blipFill>
        <p:spPr>
          <a:xfrm>
            <a:off x="5875162" y="86423"/>
            <a:ext cx="825021" cy="79014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6FA36B5B-92A5-618C-0CD6-07795A960B71}"/>
              </a:ext>
            </a:extLst>
          </p:cNvPr>
          <p:cNvPicPr>
            <a:picLocks noChangeAspect="1"/>
          </p:cNvPicPr>
          <p:nvPr/>
        </p:nvPicPr>
        <p:blipFill>
          <a:blip r:embed="rId5"/>
          <a:stretch>
            <a:fillRect/>
          </a:stretch>
        </p:blipFill>
        <p:spPr>
          <a:xfrm>
            <a:off x="4720674" y="22411"/>
            <a:ext cx="861621" cy="847724"/>
          </a:xfrm>
          <a:prstGeom prst="rect">
            <a:avLst/>
          </a:prstGeom>
        </p:spPr>
      </p:pic>
      <p:pic>
        <p:nvPicPr>
          <p:cNvPr id="13" name="Picture 12">
            <a:extLst>
              <a:ext uri="{FF2B5EF4-FFF2-40B4-BE49-F238E27FC236}">
                <a16:creationId xmlns:a16="http://schemas.microsoft.com/office/drawing/2014/main" id="{224B0CFC-886F-150C-352A-7023FD6D7D24}"/>
              </a:ext>
            </a:extLst>
          </p:cNvPr>
          <p:cNvPicPr>
            <a:picLocks noChangeAspect="1"/>
          </p:cNvPicPr>
          <p:nvPr/>
        </p:nvPicPr>
        <p:blipFill>
          <a:blip r:embed="rId6"/>
          <a:stretch>
            <a:fillRect/>
          </a:stretch>
        </p:blipFill>
        <p:spPr>
          <a:xfrm>
            <a:off x="6918002" y="79992"/>
            <a:ext cx="803313" cy="79014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5" name="Picture 14">
            <a:extLst>
              <a:ext uri="{FF2B5EF4-FFF2-40B4-BE49-F238E27FC236}">
                <a16:creationId xmlns:a16="http://schemas.microsoft.com/office/drawing/2014/main" id="{472B9B23-55B5-A69D-43E3-6D9A962DDF4F}"/>
              </a:ext>
            </a:extLst>
          </p:cNvPr>
          <p:cNvPicPr>
            <a:picLocks noChangeAspect="1"/>
          </p:cNvPicPr>
          <p:nvPr/>
        </p:nvPicPr>
        <p:blipFill>
          <a:blip r:embed="rId7"/>
          <a:stretch>
            <a:fillRect/>
          </a:stretch>
        </p:blipFill>
        <p:spPr>
          <a:xfrm>
            <a:off x="8068978" y="86423"/>
            <a:ext cx="770225" cy="79014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Picture 16">
            <a:extLst>
              <a:ext uri="{FF2B5EF4-FFF2-40B4-BE49-F238E27FC236}">
                <a16:creationId xmlns:a16="http://schemas.microsoft.com/office/drawing/2014/main" id="{0C03B1C3-3C01-D9F4-9EBD-B5EAD77AA11A}"/>
              </a:ext>
            </a:extLst>
          </p:cNvPr>
          <p:cNvPicPr>
            <a:picLocks noChangeAspect="1"/>
          </p:cNvPicPr>
          <p:nvPr/>
        </p:nvPicPr>
        <p:blipFill>
          <a:blip r:embed="rId8"/>
          <a:stretch>
            <a:fillRect/>
          </a:stretch>
        </p:blipFill>
        <p:spPr>
          <a:xfrm>
            <a:off x="9186867" y="86424"/>
            <a:ext cx="790144" cy="79014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3" name="Picture 22">
            <a:extLst>
              <a:ext uri="{FF2B5EF4-FFF2-40B4-BE49-F238E27FC236}">
                <a16:creationId xmlns:a16="http://schemas.microsoft.com/office/drawing/2014/main" id="{F866112F-DBBB-207C-80D4-A7B7B42BF195}"/>
              </a:ext>
            </a:extLst>
          </p:cNvPr>
          <p:cNvPicPr>
            <a:picLocks noChangeAspect="1"/>
          </p:cNvPicPr>
          <p:nvPr/>
        </p:nvPicPr>
        <p:blipFill>
          <a:blip r:embed="rId9"/>
          <a:stretch>
            <a:fillRect/>
          </a:stretch>
        </p:blipFill>
        <p:spPr>
          <a:xfrm>
            <a:off x="11293627" y="86424"/>
            <a:ext cx="773571" cy="79657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5" name="Picture 24">
            <a:extLst>
              <a:ext uri="{FF2B5EF4-FFF2-40B4-BE49-F238E27FC236}">
                <a16:creationId xmlns:a16="http://schemas.microsoft.com/office/drawing/2014/main" id="{F89E45C5-6933-B3D5-EC2D-EC2B6BCC94D0}"/>
              </a:ext>
            </a:extLst>
          </p:cNvPr>
          <p:cNvPicPr>
            <a:picLocks noChangeAspect="1"/>
          </p:cNvPicPr>
          <p:nvPr/>
        </p:nvPicPr>
        <p:blipFill>
          <a:blip r:embed="rId10"/>
          <a:stretch>
            <a:fillRect/>
          </a:stretch>
        </p:blipFill>
        <p:spPr>
          <a:xfrm>
            <a:off x="136050" y="358055"/>
            <a:ext cx="1619250" cy="809625"/>
          </a:xfrm>
          <a:prstGeom prst="rect">
            <a:avLst/>
          </a:prstGeom>
        </p:spPr>
      </p:pic>
      <p:pic>
        <p:nvPicPr>
          <p:cNvPr id="27" name="Picture 26">
            <a:extLst>
              <a:ext uri="{FF2B5EF4-FFF2-40B4-BE49-F238E27FC236}">
                <a16:creationId xmlns:a16="http://schemas.microsoft.com/office/drawing/2014/main" id="{5F6BFE47-4510-8AD3-3E36-2A6A467EA39F}"/>
              </a:ext>
            </a:extLst>
          </p:cNvPr>
          <p:cNvPicPr>
            <a:picLocks noChangeAspect="1"/>
          </p:cNvPicPr>
          <p:nvPr/>
        </p:nvPicPr>
        <p:blipFill>
          <a:blip r:embed="rId11"/>
          <a:stretch>
            <a:fillRect/>
          </a:stretch>
        </p:blipFill>
        <p:spPr>
          <a:xfrm>
            <a:off x="1889192" y="86423"/>
            <a:ext cx="1362265" cy="1219370"/>
          </a:xfrm>
          <a:prstGeom prst="rect">
            <a:avLst/>
          </a:prstGeom>
        </p:spPr>
      </p:pic>
      <p:pic>
        <p:nvPicPr>
          <p:cNvPr id="29" name="Picture 28">
            <a:extLst>
              <a:ext uri="{FF2B5EF4-FFF2-40B4-BE49-F238E27FC236}">
                <a16:creationId xmlns:a16="http://schemas.microsoft.com/office/drawing/2014/main" id="{AF409A20-8DD0-C29B-AB7C-DDE82953B513}"/>
              </a:ext>
            </a:extLst>
          </p:cNvPr>
          <p:cNvPicPr>
            <a:picLocks noChangeAspect="1"/>
          </p:cNvPicPr>
          <p:nvPr/>
        </p:nvPicPr>
        <p:blipFill>
          <a:blip r:embed="rId12"/>
          <a:stretch>
            <a:fillRect/>
          </a:stretch>
        </p:blipFill>
        <p:spPr>
          <a:xfrm>
            <a:off x="6810375" y="2161039"/>
            <a:ext cx="5271763" cy="4649336"/>
          </a:xfrm>
          <a:prstGeom prst="rect">
            <a:avLst/>
          </a:prstGeom>
        </p:spPr>
      </p:pic>
      <p:pic>
        <p:nvPicPr>
          <p:cNvPr id="31" name="Picture 30">
            <a:extLst>
              <a:ext uri="{FF2B5EF4-FFF2-40B4-BE49-F238E27FC236}">
                <a16:creationId xmlns:a16="http://schemas.microsoft.com/office/drawing/2014/main" id="{3E8B93AF-A85B-40B4-713A-6F0883F4E310}"/>
              </a:ext>
            </a:extLst>
          </p:cNvPr>
          <p:cNvPicPr>
            <a:picLocks noChangeAspect="1"/>
          </p:cNvPicPr>
          <p:nvPr/>
        </p:nvPicPr>
        <p:blipFill>
          <a:blip r:embed="rId13"/>
          <a:stretch>
            <a:fillRect/>
          </a:stretch>
        </p:blipFill>
        <p:spPr>
          <a:xfrm>
            <a:off x="109862" y="2161039"/>
            <a:ext cx="4631385" cy="4649336"/>
          </a:xfrm>
          <a:prstGeom prst="rect">
            <a:avLst/>
          </a:prstGeom>
        </p:spPr>
      </p:pic>
      <p:pic>
        <p:nvPicPr>
          <p:cNvPr id="33" name="Picture 32">
            <a:extLst>
              <a:ext uri="{FF2B5EF4-FFF2-40B4-BE49-F238E27FC236}">
                <a16:creationId xmlns:a16="http://schemas.microsoft.com/office/drawing/2014/main" id="{6358B5DF-3F35-2F20-991B-499D35BF4C1A}"/>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2390" b="98008" l="2335" r="97665">
                        <a14:foregroundMark x1="12451" y1="72908" x2="4669" y2="47012"/>
                        <a14:foregroundMark x1="4669" y1="47012" x2="14008" y2="20319"/>
                        <a14:foregroundMark x1="14008" y1="20319" x2="44358" y2="5976"/>
                        <a14:foregroundMark x1="44358" y1="5976" x2="76654" y2="15936"/>
                        <a14:foregroundMark x1="76654" y1="15936" x2="94942" y2="40637"/>
                        <a14:foregroundMark x1="94942" y1="40637" x2="89494" y2="69323"/>
                        <a14:foregroundMark x1="89494" y1="69323" x2="68093" y2="90438"/>
                        <a14:foregroundMark x1="68093" y1="90438" x2="39689" y2="95219"/>
                        <a14:foregroundMark x1="39689" y1="95219" x2="16732" y2="77689"/>
                        <a14:foregroundMark x1="16732" y1="77689" x2="7393" y2="56574"/>
                        <a14:foregroundMark x1="8171" y1="72908" x2="5447" y2="43426"/>
                        <a14:foregroundMark x1="5447" y1="43426" x2="6615" y2="41833"/>
                        <a14:foregroundMark x1="2335" y1="57769" x2="3502" y2="45020"/>
                        <a14:foregroundMark x1="4280" y1="42629" x2="7782" y2="33865"/>
                        <a14:foregroundMark x1="3891" y1="38645" x2="7004" y2="32669"/>
                        <a14:foregroundMark x1="5837" y1="33865" x2="10895" y2="25100"/>
                        <a14:foregroundMark x1="6615" y1="29482" x2="10117" y2="24303"/>
                        <a14:foregroundMark x1="7782" y1="25896" x2="3113" y2="34661"/>
                        <a14:foregroundMark x1="3891" y1="33068" x2="18677" y2="14343"/>
                        <a14:foregroundMark x1="10895" y1="21912" x2="18677" y2="14741"/>
                        <a14:foregroundMark x1="7782" y1="24303" x2="15564" y2="15936"/>
                        <a14:foregroundMark x1="15175" y1="15936" x2="29183" y2="7171"/>
                        <a14:foregroundMark x1="21012" y1="11554" x2="33747" y2="4441"/>
                        <a14:foregroundMark x1="37461" y1="4097" x2="37743" y2="3984"/>
                        <a14:foregroundMark x1="35923" y1="4713" x2="37149" y2="4222"/>
                        <a14:foregroundMark x1="34346" y1="5345" x2="34774" y2="5173"/>
                        <a14:foregroundMark x1="19844" y1="11155" x2="34154" y2="5422"/>
                        <a14:foregroundMark x1="37228" y1="3723" x2="38911" y2="3187"/>
                        <a14:foregroundMark x1="36262" y1="4031" x2="36903" y2="3827"/>
                        <a14:foregroundMark x1="34088" y1="4723" x2="35175" y2="4377"/>
                        <a14:foregroundMark x1="21401" y1="8765" x2="33890" y2="4786"/>
                        <a14:foregroundMark x1="31128" y1="5179" x2="26459" y2="7171"/>
                        <a14:foregroundMark x1="15953" y1="16733" x2="9339" y2="23506"/>
                        <a14:foregroundMark x1="6615" y1="26693" x2="19844" y2="10757"/>
                        <a14:foregroundMark x1="15175" y1="15936" x2="5058" y2="27490"/>
                        <a14:foregroundMark x1="6226" y1="25498" x2="26848" y2="7968"/>
                        <a14:foregroundMark x1="17510" y1="83665" x2="10506" y2="72510"/>
                        <a14:foregroundMark x1="9728" y1="72510" x2="14008" y2="78884"/>
                        <a14:foregroundMark x1="14008" y1="81673" x2="9339" y2="72112"/>
                        <a14:foregroundMark x1="10895" y1="79283" x2="8171" y2="72510"/>
                        <a14:foregroundMark x1="8949" y1="74502" x2="5837" y2="67729"/>
                        <a14:foregroundMark x1="7004" y1="71315" x2="4669" y2="64940"/>
                        <a14:foregroundMark x1="4669" y1="66932" x2="8171" y2="73705"/>
                        <a14:foregroundMark x1="8171" y1="72112" x2="8171" y2="76494"/>
                        <a14:foregroundMark x1="5447" y1="69323" x2="5837" y2="72510"/>
                        <a14:foregroundMark x1="12451" y1="82072" x2="15564" y2="83665"/>
                        <a14:foregroundMark x1="15175" y1="83267" x2="17899" y2="85259"/>
                        <a14:foregroundMark x1="16342" y1="84861" x2="16732" y2="86454"/>
                        <a14:foregroundMark x1="17899" y1="86853" x2="21790" y2="88845"/>
                        <a14:foregroundMark x1="20623" y1="89641" x2="22957" y2="91633"/>
                        <a14:foregroundMark x1="23735" y1="91235" x2="28405" y2="92829"/>
                        <a14:foregroundMark x1="25292" y1="92032" x2="29572" y2="94024"/>
                        <a14:foregroundMark x1="32572" y1="95267" x2="33463" y2="95618"/>
                        <a14:foregroundMark x1="28405" y1="93625" x2="28965" y2="93846"/>
                        <a14:foregroundMark x1="35438" y1="96026" x2="41245" y2="98008"/>
                        <a14:foregroundMark x1="34241" y1="95618" x2="34475" y2="95698"/>
                        <a14:foregroundMark x1="65483" y1="94962" x2="65759" y2="94821"/>
                        <a14:foregroundMark x1="61089" y1="97211" x2="63926" y2="95759"/>
                        <a14:foregroundMark x1="66291" y1="95879" x2="67785" y2="95408"/>
                        <a14:foregroundMark x1="70428" y1="93625" x2="73930" y2="92032"/>
                        <a14:foregroundMark x1="71984" y1="93625" x2="76265" y2="90040"/>
                        <a14:foregroundMark x1="75486" y1="92829" x2="80545" y2="88845"/>
                        <a14:foregroundMark x1="80156" y1="88845" x2="85992" y2="82470"/>
                        <a14:foregroundMark x1="85603" y1="83665" x2="89105" y2="79681"/>
                        <a14:foregroundMark x1="88716" y1="80478" x2="92996" y2="73307"/>
                        <a14:foregroundMark x1="92218" y1="75697" x2="94553" y2="68127"/>
                        <a14:foregroundMark x1="95510" y1="65339" x2="98054" y2="58566"/>
                        <a14:foregroundMark x1="94163" y1="68924" x2="95510" y2="65339"/>
                        <a14:foregroundMark x1="94148" y1="31474" x2="87938" y2="23904"/>
                        <a14:foregroundMark x1="96109" y1="33865" x2="94801" y2="32271"/>
                        <a14:foregroundMark x1="83658" y1="18327" x2="76654" y2="13147"/>
                        <a14:foregroundMark x1="60311" y1="6375" x2="75097" y2="10359"/>
                        <a14:foregroundMark x1="69261" y1="6375" x2="80156" y2="10757"/>
                        <a14:foregroundMark x1="79767" y1="12351" x2="89883" y2="19920"/>
                        <a14:foregroundMark x1="90272" y1="21912" x2="94553" y2="29482"/>
                        <a14:foregroundMark x1="76654" y1="9562" x2="72374" y2="5976"/>
                        <a14:foregroundMark x1="76265" y1="8765" x2="85214" y2="13944"/>
                        <a14:foregroundMark x1="78599" y1="9960" x2="72763" y2="6773"/>
                        <a14:foregroundMark x1="71240" y1="5172" x2="77043" y2="7968"/>
                        <a14:foregroundMark x1="47471" y1="90040" x2="55253" y2="85259"/>
                        <a14:foregroundMark x1="61089" y1="88845" x2="62646" y2="88446"/>
                        <a14:foregroundMark x1="65759" y1="3187" x2="62646" y2="2789"/>
                        <a14:foregroundMark x1="63035" y1="2390" x2="61868" y2="2390"/>
                        <a14:foregroundMark x1="36576" y1="2390" x2="35409" y2="2789"/>
                        <a14:foregroundMark x1="33074" y1="3984" x2="32685" y2="3984"/>
                        <a14:foregroundMark x1="3891" y1="64940" x2="3502" y2="63347"/>
                        <a14:foregroundMark x1="2724" y1="63745" x2="2335" y2="62948"/>
                        <a14:foregroundMark x1="2724" y1="65339" x2="3891" y2="67729"/>
                        <a14:foregroundMark x1="4280" y1="67729" x2="5058" y2="69323"/>
                        <a14:foregroundMark x1="94553" y1="70916" x2="94942" y2="69721"/>
                        <a14:backgroundMark x1="0" y1="33068" x2="778" y2="30279"/>
                        <a14:backgroundMark x1="302" y1="66488" x2="0" y2="64940"/>
                        <a14:backgroundMark x1="99611" y1="66932" x2="99611" y2="66534"/>
                        <a14:backgroundMark x1="68872" y1="98805" x2="67315" y2="99602"/>
                        <a14:backgroundMark x1="32296" y1="99203" x2="33463" y2="99203"/>
                        <a14:backgroundMark x1="389" y1="64143" x2="389" y2="61355"/>
                        <a14:backgroundMark x1="99611" y1="31474" x2="99611" y2="32271"/>
                        <a14:backgroundMark x1="69261" y1="797" x2="68093" y2="0"/>
                        <a14:backgroundMark x1="32296" y1="398" x2="31907" y2="0"/>
                        <a14:backgroundMark x1="33330" y1="131" x2="33074" y2="0"/>
                        <a14:backgroundMark x1="66148" y1="0" x2="66148" y2="0"/>
                        <a14:backgroundMark x1="64591" y1="398" x2="64202" y2="398"/>
                        <a14:backgroundMark x1="37743" y1="398" x2="38521" y2="398"/>
                        <a14:backgroundMark x1="35019" y1="99203" x2="32296" y2="99203"/>
                        <a14:backgroundMark x1="65370" y1="99602" x2="68482" y2="99203"/>
                        <a14:backgroundMark x1="98833" y1="65339" x2="98833" y2="65339"/>
                      </a14:backgroundRemoval>
                    </a14:imgEffect>
                  </a14:imgLayer>
                </a14:imgProps>
              </a:ext>
            </a:extLst>
          </a:blip>
          <a:stretch>
            <a:fillRect/>
          </a:stretch>
        </p:blipFill>
        <p:spPr>
          <a:xfrm>
            <a:off x="4759188" y="4986338"/>
            <a:ext cx="1867639" cy="182403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5" name="Picture 34">
            <a:extLst>
              <a:ext uri="{FF2B5EF4-FFF2-40B4-BE49-F238E27FC236}">
                <a16:creationId xmlns:a16="http://schemas.microsoft.com/office/drawing/2014/main" id="{1CEA3B9F-E38D-9660-D8CD-BAC402D0F941}"/>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397" b="98016" l="1154" r="98077">
                        <a14:foregroundMark x1="2957" y1="59921" x2="2308" y2="49206"/>
                        <a14:foregroundMark x1="3053" y1="61508" x2="2981" y2="60317"/>
                        <a14:foregroundMark x1="3077" y1="61905" x2="3053" y2="61508"/>
                        <a14:foregroundMark x1="3533" y1="39025" x2="6923" y2="30952"/>
                        <a14:foregroundMark x1="1923" y1="42857" x2="2638" y2="41153"/>
                        <a14:foregroundMark x1="7692" y1="28175" x2="19615" y2="17460"/>
                        <a14:foregroundMark x1="10000" y1="25000" x2="15000" y2="16667"/>
                        <a14:foregroundMark x1="4231" y1="32143" x2="7308" y2="25794"/>
                        <a14:foregroundMark x1="8077" y1="25397" x2="12308" y2="18651"/>
                        <a14:foregroundMark x1="11154" y1="20238" x2="21538" y2="11508"/>
                        <a14:foregroundMark x1="16538" y1="15476" x2="21923" y2="9524"/>
                        <a14:foregroundMark x1="25000" y1="9127" x2="34298" y2="5701"/>
                        <a14:foregroundMark x1="23077" y1="9127" x2="33966" y2="2929"/>
                        <a14:foregroundMark x1="39316" y1="2355" x2="45769" y2="397"/>
                        <a14:foregroundMark x1="37101" y1="3027" x2="38370" y2="2642"/>
                        <a14:foregroundMark x1="32692" y1="4365" x2="34734" y2="3745"/>
                        <a14:foregroundMark x1="45385" y1="2778" x2="55000" y2="3175"/>
                        <a14:foregroundMark x1="53077" y1="1984" x2="63599" y2="4858"/>
                        <a14:foregroundMark x1="67550" y1="5096" x2="73077" y2="7540"/>
                        <a14:foregroundMark x1="78077" y1="9921" x2="80000" y2="11508"/>
                        <a14:foregroundMark x1="74615" y1="7937" x2="77308" y2="10714"/>
                        <a14:foregroundMark x1="78077" y1="10714" x2="69615" y2="4365"/>
                        <a14:foregroundMark x1="76538" y1="9524" x2="87692" y2="18651"/>
                        <a14:foregroundMark x1="86154" y1="18254" x2="91538" y2="26587"/>
                        <a14:foregroundMark x1="88462" y1="20635" x2="93978" y2="31349"/>
                        <a14:foregroundMark x1="93074" y1="32815" x2="87308" y2="18651"/>
                        <a14:foregroundMark x1="95385" y1="38492" x2="93285" y2="33333"/>
                        <a14:foregroundMark x1="93858" y1="41991" x2="92308" y2="51587"/>
                        <a14:foregroundMark x1="95000" y1="34921" x2="94083" y2="40598"/>
                        <a14:foregroundMark x1="85385" y1="31349" x2="83077" y2="20635"/>
                        <a14:foregroundMark x1="80385" y1="19444" x2="78462" y2="34127"/>
                        <a14:foregroundMark x1="72692" y1="19444" x2="70385" y2="15476"/>
                        <a14:foregroundMark x1="74231" y1="16667" x2="81154" y2="46429"/>
                        <a14:foregroundMark x1="43726" y1="95185" x2="45000" y2="95635"/>
                        <a14:foregroundMark x1="30385" y1="90476" x2="38073" y2="93190"/>
                        <a14:foregroundMark x1="31923" y1="94048" x2="21923" y2="84127"/>
                        <a14:foregroundMark x1="18846" y1="86508" x2="11923" y2="75794"/>
                        <a14:foregroundMark x1="11923" y1="76587" x2="6538" y2="65079"/>
                        <a14:foregroundMark x1="5000" y1="63095" x2="8462" y2="75794"/>
                        <a14:foregroundMark x1="10769" y1="79762" x2="6923" y2="68254"/>
                        <a14:foregroundMark x1="4615" y1="67460" x2="7308" y2="74603"/>
                        <a14:foregroundMark x1="18462" y1="85317" x2="24231" y2="89683"/>
                        <a14:foregroundMark x1="27308" y1="93254" x2="21538" y2="88492"/>
                        <a14:foregroundMark x1="19615" y1="87698" x2="25385" y2="90476"/>
                        <a14:foregroundMark x1="22692" y1="90476" x2="19615" y2="88492"/>
                        <a14:foregroundMark x1="21538" y1="89683" x2="27692" y2="92857"/>
                        <a14:foregroundMark x1="42573" y1="96988" x2="44615" y2="97222"/>
                        <a14:foregroundMark x1="32062" y1="95783" x2="35886" y2="96221"/>
                        <a14:foregroundMark x1="45385" y1="97222" x2="58462" y2="97619"/>
                        <a14:foregroundMark x1="60385" y1="96825" x2="66538" y2="93254"/>
                        <a14:foregroundMark x1="67250" y1="92914" x2="69231" y2="92460"/>
                        <a14:foregroundMark x1="62308" y1="94048" x2="66173" y2="93162"/>
                        <a14:foregroundMark x1="70146" y1="93120" x2="76538" y2="88095"/>
                        <a14:foregroundMark x1="72512" y1="92369" x2="78462" y2="88492"/>
                        <a14:foregroundMark x1="80000" y1="88492" x2="83846" y2="84921"/>
                        <a14:foregroundMark x1="81923" y1="86905" x2="90000" y2="77778"/>
                        <a14:foregroundMark x1="84615" y1="84524" x2="87692" y2="80952"/>
                        <a14:foregroundMark x1="81538" y1="87698" x2="73462" y2="92460"/>
                        <a14:foregroundMark x1="72850" y1="93260" x2="78846" y2="90476"/>
                        <a14:foregroundMark x1="90000" y1="78571" x2="91923" y2="72619"/>
                        <a14:foregroundMark x1="95204" y1="67093" x2="95385" y2="66270"/>
                        <a14:foregroundMark x1="94074" y1="72222" x2="94814" y2="68861"/>
                        <a14:foregroundMark x1="93558" y1="74565" x2="94074" y2="72222"/>
                        <a14:foregroundMark x1="96795" y1="61508" x2="97308" y2="59127"/>
                        <a14:foregroundMark x1="95556" y1="67261" x2="96795" y2="61508"/>
                        <a14:foregroundMark x1="95000" y1="69841" x2="95174" y2="69033"/>
                        <a14:foregroundMark x1="3077" y1="36508" x2="3077" y2="37698"/>
                        <a14:foregroundMark x1="3077" y1="38095" x2="4231" y2="34127"/>
                        <a14:foregroundMark x1="3462" y1="34524" x2="2308" y2="37698"/>
                        <a14:foregroundMark x1="97308" y1="39286" x2="95271" y2="33333"/>
                        <a14:foregroundMark x1="94506" y1="31349" x2="91538" y2="24206"/>
                        <a14:foregroundMark x1="96154" y1="35317" x2="95330" y2="33333"/>
                        <a14:foregroundMark x1="95116" y1="33333" x2="97692" y2="38095"/>
                        <a14:foregroundMark x1="88462" y1="21032" x2="94043" y2="31349"/>
                        <a14:foregroundMark x1="94615" y1="31349" x2="91154" y2="22619"/>
                        <a14:foregroundMark x1="98077" y1="40079" x2="95402" y2="33333"/>
                        <a14:foregroundMark x1="90385" y1="21429" x2="87692" y2="18254"/>
                        <a14:foregroundMark x1="95851" y1="33333" x2="96538" y2="35317"/>
                        <a14:foregroundMark x1="94615" y1="29762" x2="95164" y2="31349"/>
                        <a14:foregroundMark x1="96218" y1="31349" x2="96154" y2="30952"/>
                        <a14:foregroundMark x1="96923" y1="35714" x2="96539" y2="33333"/>
                        <a14:foregroundMark x1="67692" y1="4365" x2="65631" y2="3302"/>
                        <a14:foregroundMark x1="37692" y1="97619" x2="39231" y2="97619"/>
                        <a14:foregroundMark x1="40000" y1="98016" x2="41538" y2="98016"/>
                        <a14:foregroundMark x1="70769" y1="94841" x2="71538" y2="94048"/>
                        <a14:foregroundMark x1="62308" y1="97619" x2="64231" y2="97222"/>
                        <a14:foregroundMark x1="96538" y1="65079" x2="96538" y2="63492"/>
                        <a14:foregroundMark x1="97308" y1="63889" x2="97308" y2="63095"/>
                        <a14:foregroundMark x1="88077" y1="81349" x2="87308" y2="81746"/>
                        <a14:foregroundMark x1="86923" y1="82937" x2="86154" y2="83333"/>
                        <a14:foregroundMark x1="91538" y1="76587" x2="91923" y2="75794"/>
                        <a14:foregroundMark x1="63846" y1="2381" x2="60385" y2="2381"/>
                        <a14:foregroundMark x1="3462" y1="65476" x2="3077" y2="62698"/>
                        <a14:foregroundMark x1="2308" y1="61905" x2="1923" y2="58730"/>
                        <a14:foregroundMark x1="28846" y1="94048" x2="30385" y2="94444"/>
                        <a14:foregroundMark x1="35385" y1="96825" x2="36923" y2="96825"/>
                        <a14:foregroundMark x1="40769" y1="98016" x2="42692" y2="98016"/>
                        <a14:backgroundMark x1="1520" y1="33805" x2="1923" y2="32143"/>
                        <a14:backgroundMark x1="1154" y1="37698" x2="0" y2="39683"/>
                        <a14:backgroundMark x1="769" y1="66270" x2="769" y2="65873"/>
                        <a14:backgroundMark x1="769" y1="64683" x2="0" y2="63095"/>
                        <a14:backgroundMark x1="69834" y1="98191" x2="70385" y2="98016"/>
                        <a14:backgroundMark x1="65385" y1="99603" x2="69325" y2="98352"/>
                        <a14:backgroundMark x1="33846" y1="98413" x2="31154" y2="98810"/>
                        <a14:backgroundMark x1="38351" y1="99046" x2="39330" y2="99102"/>
                        <a14:backgroundMark x1="35648" y1="98891" x2="36864" y2="98961"/>
                        <a14:backgroundMark x1="99231" y1="38889" x2="99615" y2="40079"/>
                        <a14:backgroundMark x1="66538" y1="397" x2="70385" y2="794"/>
                        <a14:backgroundMark x1="35000" y1="794" x2="33077" y2="1984"/>
                        <a14:backgroundMark x1="36538" y1="1190" x2="38462" y2="397"/>
                        <a14:backgroundMark x1="40000" y1="0" x2="40769" y2="0"/>
                        <a14:backgroundMark x1="64231" y1="794" x2="62705" y2="531"/>
                        <a14:backgroundMark x1="99615" y1="31349" x2="99615" y2="33333"/>
                        <a14:backgroundMark x1="98846" y1="35714" x2="98846" y2="34524"/>
                        <a14:backgroundMark x1="97960" y1="69686" x2="97692" y2="70238"/>
                        <a14:backgroundMark x1="98462" y1="68651" x2="98259" y2="69069"/>
                        <a14:backgroundMark x1="92692" y1="76587" x2="95000" y2="74603"/>
                        <a14:backgroundMark x1="95000" y1="72222" x2="95000" y2="72222"/>
                        <a14:backgroundMark x1="98401" y1="66638" x2="98846" y2="65873"/>
                        <a14:backgroundMark x1="97692" y1="67857" x2="98241" y2="66913"/>
                        <a14:backgroundMark x1="99231" y1="64683" x2="99615" y2="63095"/>
                        <a14:backgroundMark x1="769" y1="61508" x2="769" y2="61508"/>
                        <a14:backgroundMark x1="385" y1="59921" x2="385" y2="60317"/>
                        <a14:backgroundMark x1="63077" y1="99206" x2="64231" y2="98810"/>
                        <a14:backgroundMark x1="61923" y1="99206" x2="61923" y2="99206"/>
                        <a14:backgroundMark x1="99231" y1="61508" x2="99231" y2="61508"/>
                      </a14:backgroundRemoval>
                    </a14:imgEffect>
                  </a14:imgLayer>
                </a14:imgProps>
              </a:ext>
            </a:extLst>
          </a:blip>
          <a:stretch>
            <a:fillRect/>
          </a:stretch>
        </p:blipFill>
        <p:spPr>
          <a:xfrm>
            <a:off x="4759040" y="2818977"/>
            <a:ext cx="1867639" cy="181017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7" name="Picture 36">
            <a:extLst>
              <a:ext uri="{FF2B5EF4-FFF2-40B4-BE49-F238E27FC236}">
                <a16:creationId xmlns:a16="http://schemas.microsoft.com/office/drawing/2014/main" id="{349394A8-4837-8381-CCF4-6062807430A0}"/>
              </a:ext>
            </a:extLst>
          </p:cNvPr>
          <p:cNvPicPr>
            <a:picLocks noChangeAspect="1"/>
          </p:cNvPicPr>
          <p:nvPr/>
        </p:nvPicPr>
        <p:blipFill>
          <a:blip r:embed="rId18"/>
          <a:stretch>
            <a:fillRect/>
          </a:stretch>
        </p:blipFill>
        <p:spPr>
          <a:xfrm>
            <a:off x="4851352" y="1122685"/>
            <a:ext cx="1461886" cy="1430782"/>
          </a:xfrm>
          <a:prstGeom prst="rect">
            <a:avLst/>
          </a:prstGeom>
        </p:spPr>
      </p:pic>
      <p:pic>
        <p:nvPicPr>
          <p:cNvPr id="39" name="Picture 38">
            <a:extLst>
              <a:ext uri="{FF2B5EF4-FFF2-40B4-BE49-F238E27FC236}">
                <a16:creationId xmlns:a16="http://schemas.microsoft.com/office/drawing/2014/main" id="{74DC5FFC-881A-8B24-E05C-D9655C51170A}"/>
              </a:ext>
            </a:extLst>
          </p:cNvPr>
          <p:cNvPicPr>
            <a:picLocks noChangeAspect="1"/>
          </p:cNvPicPr>
          <p:nvPr/>
        </p:nvPicPr>
        <p:blipFill>
          <a:blip r:embed="rId19"/>
          <a:stretch>
            <a:fillRect/>
          </a:stretch>
        </p:blipFill>
        <p:spPr>
          <a:xfrm>
            <a:off x="10868145" y="1062924"/>
            <a:ext cx="1187805" cy="109168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Picture 3">
            <a:extLst>
              <a:ext uri="{FF2B5EF4-FFF2-40B4-BE49-F238E27FC236}">
                <a16:creationId xmlns:a16="http://schemas.microsoft.com/office/drawing/2014/main" id="{2A524398-11B4-38AB-CF5D-6F4E14D87BFB}"/>
              </a:ext>
            </a:extLst>
          </p:cNvPr>
          <p:cNvPicPr>
            <a:picLocks noChangeAspect="1"/>
          </p:cNvPicPr>
          <p:nvPr/>
        </p:nvPicPr>
        <p:blipFill>
          <a:blip r:embed="rId20"/>
          <a:stretch>
            <a:fillRect/>
          </a:stretch>
        </p:blipFill>
        <p:spPr>
          <a:xfrm>
            <a:off x="8600864" y="1167680"/>
            <a:ext cx="981075" cy="971550"/>
          </a:xfrm>
          <a:prstGeom prst="rect">
            <a:avLst/>
          </a:prstGeom>
        </p:spPr>
      </p:pic>
      <p:sp>
        <p:nvSpPr>
          <p:cNvPr id="5" name="Oval 4">
            <a:extLst>
              <a:ext uri="{FF2B5EF4-FFF2-40B4-BE49-F238E27FC236}">
                <a16:creationId xmlns:a16="http://schemas.microsoft.com/office/drawing/2014/main" id="{DBDA30D5-F57E-BBF7-43F6-7463D58EBD18}"/>
              </a:ext>
            </a:extLst>
          </p:cNvPr>
          <p:cNvSpPr/>
          <p:nvPr/>
        </p:nvSpPr>
        <p:spPr>
          <a:xfrm>
            <a:off x="4046018" y="404627"/>
            <a:ext cx="1804524" cy="168172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9290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2ABAE4-45ED-8F03-649A-A5A38EF1FA8D}"/>
              </a:ext>
            </a:extLst>
          </p:cNvPr>
          <p:cNvPicPr>
            <a:picLocks noChangeAspect="1"/>
          </p:cNvPicPr>
          <p:nvPr/>
        </p:nvPicPr>
        <p:blipFill>
          <a:blip r:embed="rId2"/>
          <a:stretch>
            <a:fillRect/>
          </a:stretch>
        </p:blipFill>
        <p:spPr>
          <a:xfrm>
            <a:off x="0" y="2084706"/>
            <a:ext cx="4937891" cy="4773294"/>
          </a:xfrm>
          <a:prstGeom prst="rect">
            <a:avLst/>
          </a:prstGeom>
        </p:spPr>
      </p:pic>
      <p:pic>
        <p:nvPicPr>
          <p:cNvPr id="5" name="Picture 4">
            <a:extLst>
              <a:ext uri="{FF2B5EF4-FFF2-40B4-BE49-F238E27FC236}">
                <a16:creationId xmlns:a16="http://schemas.microsoft.com/office/drawing/2014/main" id="{59B8735F-D22A-707E-88C0-A8747F8C5D42}"/>
              </a:ext>
            </a:extLst>
          </p:cNvPr>
          <p:cNvPicPr>
            <a:picLocks noChangeAspect="1"/>
          </p:cNvPicPr>
          <p:nvPr/>
        </p:nvPicPr>
        <p:blipFill>
          <a:blip r:embed="rId3"/>
          <a:stretch>
            <a:fillRect/>
          </a:stretch>
        </p:blipFill>
        <p:spPr>
          <a:xfrm>
            <a:off x="4937891" y="1838325"/>
            <a:ext cx="3295650" cy="5019675"/>
          </a:xfrm>
          <a:prstGeom prst="rect">
            <a:avLst/>
          </a:prstGeom>
        </p:spPr>
      </p:pic>
      <p:pic>
        <p:nvPicPr>
          <p:cNvPr id="7" name="Picture 6">
            <a:extLst>
              <a:ext uri="{FF2B5EF4-FFF2-40B4-BE49-F238E27FC236}">
                <a16:creationId xmlns:a16="http://schemas.microsoft.com/office/drawing/2014/main" id="{0CA2E312-0B34-99A1-A856-79B324E7A215}"/>
              </a:ext>
            </a:extLst>
          </p:cNvPr>
          <p:cNvPicPr>
            <a:picLocks noChangeAspect="1"/>
          </p:cNvPicPr>
          <p:nvPr/>
        </p:nvPicPr>
        <p:blipFill>
          <a:blip r:embed="rId4"/>
          <a:stretch>
            <a:fillRect/>
          </a:stretch>
        </p:blipFill>
        <p:spPr>
          <a:xfrm>
            <a:off x="8334375" y="2990850"/>
            <a:ext cx="3857625" cy="3867150"/>
          </a:xfrm>
          <a:prstGeom prst="rect">
            <a:avLst/>
          </a:prstGeom>
        </p:spPr>
      </p:pic>
      <p:pic>
        <p:nvPicPr>
          <p:cNvPr id="9" name="Picture 8">
            <a:extLst>
              <a:ext uri="{FF2B5EF4-FFF2-40B4-BE49-F238E27FC236}">
                <a16:creationId xmlns:a16="http://schemas.microsoft.com/office/drawing/2014/main" id="{C4BEE902-A376-CDC2-B368-088B014C5EA5}"/>
              </a:ext>
            </a:extLst>
          </p:cNvPr>
          <p:cNvPicPr>
            <a:picLocks noChangeAspect="1"/>
          </p:cNvPicPr>
          <p:nvPr/>
        </p:nvPicPr>
        <p:blipFill>
          <a:blip r:embed="rId5"/>
          <a:stretch>
            <a:fillRect/>
          </a:stretch>
        </p:blipFill>
        <p:spPr>
          <a:xfrm>
            <a:off x="8233541" y="361950"/>
            <a:ext cx="3867150" cy="2628900"/>
          </a:xfrm>
          <a:prstGeom prst="rect">
            <a:avLst/>
          </a:prstGeom>
        </p:spPr>
      </p:pic>
    </p:spTree>
    <p:extLst>
      <p:ext uri="{BB962C8B-B14F-4D97-AF65-F5344CB8AC3E}">
        <p14:creationId xmlns:p14="http://schemas.microsoft.com/office/powerpoint/2010/main" val="291324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FE81BF-7F17-F716-679D-7FC06DB248B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888" b="89888" l="7096" r="89847">
                        <a14:foregroundMark x1="21616" y1="29438" x2="23035" y2="32135"/>
                        <a14:foregroundMark x1="24530" y1="27209" x2="26856" y2="26742"/>
                        <a14:foregroundMark x1="22380" y1="27640" x2="22679" y2="27580"/>
                        <a14:foregroundMark x1="26528" y1="29663" x2="27183" y2="34157"/>
                        <a14:foregroundMark x1="26638" y1="36629" x2="25983" y2="39101"/>
                        <a14:foregroundMark x1="25546" y1="40000" x2="23144" y2="39775"/>
                        <a14:foregroundMark x1="24345" y1="39775" x2="26201" y2="40449"/>
                        <a14:foregroundMark x1="22707" y1="40000" x2="21834" y2="40225"/>
                        <a14:foregroundMark x1="23472" y1="32360" x2="24891" y2="35281"/>
                        <a14:foregroundMark x1="23799" y1="32135" x2="22598" y2="36854"/>
                        <a14:foregroundMark x1="20415" y1="23820" x2="15175" y2="18427"/>
                        <a14:foregroundMark x1="14738" y1="19101" x2="15284" y2="17528"/>
                        <a14:foregroundMark x1="15393" y1="17079" x2="18122" y2="17303"/>
                        <a14:foregroundMark x1="17358" y1="17528" x2="14083" y2="22022"/>
                        <a14:foregroundMark x1="12882" y1="32809" x2="10808" y2="28989"/>
                        <a14:foregroundMark x1="11026" y1="26517" x2="8624" y2="30337"/>
                        <a14:foregroundMark x1="7096" y1="31461" x2="9607" y2="38876"/>
                        <a14:foregroundMark x1="10371" y1="40000" x2="13100" y2="32135"/>
                        <a14:foregroundMark x1="12118" y1="35506" x2="12882" y2="37978"/>
                        <a14:foregroundMark x1="12664" y1="37528" x2="12336" y2="39775"/>
                        <a14:foregroundMark x1="12118" y1="35281" x2="11354" y2="32135"/>
                        <a14:foregroundMark x1="12118" y1="35506" x2="12227" y2="25618"/>
                        <a14:foregroundMark x1="11681" y1="25843" x2="10153" y2="26067"/>
                        <a14:foregroundMark x1="12009" y1="26067" x2="10590" y2="25843"/>
                        <a14:foregroundMark x1="12118" y1="25618" x2="10808" y2="25618"/>
                        <a14:foregroundMark x1="12169" y1="25446" x2="10917" y2="25843"/>
                        <a14:foregroundMark x1="27838" y1="34157" x2="27948" y2="33483"/>
                        <a14:foregroundMark x1="28166" y1="33258" x2="27838" y2="34157"/>
                        <a14:foregroundMark x1="22271" y1="40449" x2="21943" y2="40449"/>
                        <a14:foregroundMark x1="22271" y1="40899" x2="21725" y2="39551"/>
                        <a14:foregroundMark x1="21725" y1="40674" x2="22162" y2="39551"/>
                        <a14:foregroundMark x1="21943" y1="39326" x2="21943" y2="41348"/>
                        <a14:backgroundMark x1="13250" y1="18669" x2="13865" y2="15506"/>
                        <a14:backgroundMark x1="12085" y1="24662" x2="13018" y2="19866"/>
                        <a14:backgroundMark x1="18747" y1="15336" x2="20306" y2="15281"/>
                        <a14:backgroundMark x1="14818" y1="15473" x2="15599" y2="15446"/>
                        <a14:backgroundMark x1="13865" y1="15506" x2="14472" y2="15485"/>
                        <a14:backgroundMark x1="20306" y1="15281" x2="11790" y2="12360"/>
                        <a14:backgroundMark x1="11790" y1="12360" x2="20197" y2="11910"/>
                        <a14:backgroundMark x1="20197" y1="11910" x2="29258" y2="13708"/>
                        <a14:backgroundMark x1="29258" y1="13708" x2="22162" y2="16854"/>
                        <a14:backgroundMark x1="22162" y1="16854" x2="27038" y2="23619"/>
                        <a14:backgroundMark x1="28217" y1="34659" x2="28384" y2="36404"/>
                        <a14:backgroundMark x1="27312" y1="25176" x2="27675" y2="28975"/>
                        <a14:backgroundMark x1="28384" y1="36404" x2="27505" y2="37521"/>
                        <a14:backgroundMark x1="21057" y1="39326" x2="18450" y2="35056"/>
                        <a14:backgroundMark x1="23253" y1="42921" x2="22812" y2="42198"/>
                        <a14:backgroundMark x1="14040" y1="40798" x2="13100" y2="42022"/>
                        <a14:backgroundMark x1="18450" y1="35056" x2="14146" y2="40660"/>
                        <a14:backgroundMark x1="12285" y1="35311" x2="12057" y2="33432"/>
                        <a14:backgroundMark x1="13100" y1="42022" x2="12866" y2="40093"/>
                        <a14:backgroundMark x1="11396" y1="22650" x2="11463" y2="14607"/>
                        <a14:backgroundMark x1="11463" y1="14607" x2="17904" y2="12135"/>
                        <a14:backgroundMark x1="17904" y1="12135" x2="27948" y2="14607"/>
                        <a14:backgroundMark x1="27948" y1="14607" x2="31550" y2="24719"/>
                        <a14:backgroundMark x1="31550" y1="24719" x2="38319" y2="18202"/>
                        <a14:backgroundMark x1="38319" y1="18202" x2="45852" y2="34382"/>
                        <a14:backgroundMark x1="45852" y1="34382" x2="41812" y2="55730"/>
                        <a14:backgroundMark x1="41812" y1="55730" x2="37773" y2="66517"/>
                        <a14:backgroundMark x1="37773" y1="66517" x2="19651" y2="59101"/>
                        <a14:backgroundMark x1="19651" y1="59101" x2="17904" y2="45618"/>
                        <a14:backgroundMark x1="17904" y1="45618" x2="16266" y2="61798"/>
                        <a14:backgroundMark x1="16266" y1="61798" x2="17031" y2="47865"/>
                        <a14:backgroundMark x1="17031" y1="47865" x2="15611" y2="35730"/>
                        <a14:backgroundMark x1="15611" y1="35730" x2="21725" y2="47865"/>
                        <a14:backgroundMark x1="21725" y1="47865" x2="28275" y2="43371"/>
                        <a14:backgroundMark x1="29145" y1="34555" x2="29694" y2="28989"/>
                        <a14:backgroundMark x1="28275" y1="43371" x2="29029" y2="35734"/>
                        <a14:backgroundMark x1="27081" y1="23610" x2="25000" y2="19326"/>
                        <a14:backgroundMark x1="29694" y1="28989" x2="27511" y2="24495"/>
                        <a14:backgroundMark x1="18714" y1="14069" x2="18013" y2="13483"/>
                        <a14:backgroundMark x1="25000" y1="19326" x2="19058" y2="14357"/>
                        <a14:backgroundMark x1="14850" y1="17065" x2="11463" y2="20899"/>
                        <a14:backgroundMark x1="18013" y1="13483" x2="17578" y2="13975"/>
                        <a14:backgroundMark x1="18731" y1="15387" x2="21834" y2="13034"/>
                        <a14:backgroundMark x1="11463" y1="20899" x2="12965" y2="19760"/>
                        <a14:backgroundMark x1="21834" y1="13034" x2="32860" y2="17303"/>
                        <a14:backgroundMark x1="32860" y1="17303" x2="37227" y2="38652"/>
                        <a14:backgroundMark x1="37227" y1="38652" x2="27511" y2="46742"/>
                        <a14:backgroundMark x1="27511" y1="46742" x2="33843" y2="45618"/>
                        <a14:backgroundMark x1="33843" y1="45618" x2="35153" y2="60225"/>
                        <a14:backgroundMark x1="35153" y1="60225" x2="21179" y2="77978"/>
                        <a14:backgroundMark x1="21179" y1="77978" x2="27074" y2="68315"/>
                        <a14:backgroundMark x1="27074" y1="68315" x2="33734" y2="73483"/>
                        <a14:backgroundMark x1="33734" y1="73483" x2="41048" y2="73034"/>
                        <a14:backgroundMark x1="41048" y1="73034" x2="46288" y2="62697"/>
                        <a14:backgroundMark x1="46288" y1="62697" x2="46507" y2="46966"/>
                        <a14:backgroundMark x1="46507" y1="46966" x2="39629" y2="46966"/>
                        <a14:backgroundMark x1="39629" y1="46966" x2="44214" y2="29213"/>
                        <a14:backgroundMark x1="44214" y1="29213" x2="37118" y2="17528"/>
                        <a14:backgroundMark x1="37118" y1="17528" x2="23253" y2="86292"/>
                        <a14:backgroundMark x1="23253" y1="86292" x2="20742" y2="73258"/>
                        <a14:backgroundMark x1="20742" y1="73258" x2="23362" y2="62247"/>
                        <a14:backgroundMark x1="23362" y1="62247" x2="33297" y2="64045"/>
                        <a14:backgroundMark x1="33297" y1="64045" x2="38646" y2="50337"/>
                        <a14:backgroundMark x1="38646" y1="50337" x2="39083" y2="72135"/>
                        <a14:backgroundMark x1="39083" y1="72135" x2="36790" y2="85618"/>
                        <a14:backgroundMark x1="36790" y1="85618" x2="42904" y2="69213"/>
                        <a14:backgroundMark x1="42904" y1="69213" x2="42904" y2="55730"/>
                        <a14:backgroundMark x1="42904" y1="55730" x2="37336" y2="48989"/>
                        <a14:backgroundMark x1="37336" y1="48989" x2="43886" y2="47416"/>
                        <a14:backgroundMark x1="43886" y1="47416" x2="44432" y2="34831"/>
                        <a14:backgroundMark x1="44432" y1="34831" x2="32424" y2="42472"/>
                        <a14:backgroundMark x1="32424" y1="42472" x2="38974" y2="22472"/>
                        <a14:backgroundMark x1="38974" y1="22472" x2="18122" y2="6292"/>
                        <a14:backgroundMark x1="18122" y1="6292" x2="12773" y2="11910"/>
                        <a14:backgroundMark x1="12773" y1="11910" x2="10371" y2="11011"/>
                        <a14:backgroundMark x1="6878" y1="44944" x2="10044" y2="50787"/>
                        <a14:backgroundMark x1="27293" y1="26966" x2="26201" y2="24045"/>
                        <a14:backgroundMark x1="26965" y1="26742" x2="26965" y2="26067"/>
                        <a14:backgroundMark x1="23690" y1="24494" x2="22162" y2="24494"/>
                        <a14:backgroundMark x1="22707" y1="24494" x2="21725" y2="24494"/>
                        <a14:backgroundMark x1="21397" y1="23146" x2="21725" y2="24045"/>
                        <a14:backgroundMark x1="21070" y1="21348" x2="20633" y2="17978"/>
                        <a14:backgroundMark x1="16157" y1="33708" x2="15175" y2="33708"/>
                        <a14:backgroundMark x1="20524" y1="30337" x2="20852" y2="28539"/>
                        <a14:backgroundMark x1="21179" y1="26966" x2="21397" y2="25843"/>
                        <a14:backgroundMark x1="19869" y1="32135" x2="19760" y2="32809"/>
                        <a14:backgroundMark x1="14629" y1="32360" x2="14301" y2="30787"/>
                        <a14:backgroundMark x1="13646" y1="28989" x2="13537" y2="27640"/>
                        <a14:backgroundMark x1="12882" y1="25618" x2="12664" y2="24270"/>
                        <a14:backgroundMark x1="12664" y1="24719" x2="11900" y2="24494"/>
                      </a14:backgroundRemoval>
                    </a14:imgEffect>
                  </a14:imgLayer>
                </a14:imgProps>
              </a:ext>
            </a:extLst>
          </a:blip>
          <a:stretch>
            <a:fillRect/>
          </a:stretch>
        </p:blipFill>
        <p:spPr>
          <a:xfrm>
            <a:off x="-1" y="0"/>
            <a:ext cx="8019065" cy="3895725"/>
          </a:xfrm>
          <a:prstGeom prst="rect">
            <a:avLst/>
          </a:prstGeom>
        </p:spPr>
      </p:pic>
      <p:pic>
        <p:nvPicPr>
          <p:cNvPr id="5" name="Picture 4">
            <a:extLst>
              <a:ext uri="{FF2B5EF4-FFF2-40B4-BE49-F238E27FC236}">
                <a16:creationId xmlns:a16="http://schemas.microsoft.com/office/drawing/2014/main" id="{E45EC056-BEFB-A1AF-DEBD-B681FE052F3D}"/>
              </a:ext>
            </a:extLst>
          </p:cNvPr>
          <p:cNvPicPr>
            <a:picLocks noChangeAspect="1"/>
          </p:cNvPicPr>
          <p:nvPr/>
        </p:nvPicPr>
        <p:blipFill>
          <a:blip r:embed="rId4"/>
          <a:stretch>
            <a:fillRect/>
          </a:stretch>
        </p:blipFill>
        <p:spPr>
          <a:xfrm>
            <a:off x="8224837" y="0"/>
            <a:ext cx="3895725" cy="3895725"/>
          </a:xfrm>
          <a:prstGeom prst="rect">
            <a:avLst/>
          </a:prstGeom>
        </p:spPr>
      </p:pic>
      <p:pic>
        <p:nvPicPr>
          <p:cNvPr id="7" name="Picture 6">
            <a:extLst>
              <a:ext uri="{FF2B5EF4-FFF2-40B4-BE49-F238E27FC236}">
                <a16:creationId xmlns:a16="http://schemas.microsoft.com/office/drawing/2014/main" id="{375B1B6D-8E35-33F8-1F4E-E14FEF1B2643}"/>
              </a:ext>
            </a:extLst>
          </p:cNvPr>
          <p:cNvPicPr>
            <a:picLocks noChangeAspect="1"/>
          </p:cNvPicPr>
          <p:nvPr/>
        </p:nvPicPr>
        <p:blipFill>
          <a:blip r:embed="rId5"/>
          <a:stretch>
            <a:fillRect/>
          </a:stretch>
        </p:blipFill>
        <p:spPr>
          <a:xfrm>
            <a:off x="3295650" y="3895725"/>
            <a:ext cx="6341869" cy="2962275"/>
          </a:xfrm>
          <a:prstGeom prst="rect">
            <a:avLst/>
          </a:prstGeom>
        </p:spPr>
      </p:pic>
      <p:pic>
        <p:nvPicPr>
          <p:cNvPr id="4" name="Picture 3">
            <a:extLst>
              <a:ext uri="{FF2B5EF4-FFF2-40B4-BE49-F238E27FC236}">
                <a16:creationId xmlns:a16="http://schemas.microsoft.com/office/drawing/2014/main" id="{75A00E53-D669-F09B-5E52-39A277254AF7}"/>
              </a:ext>
            </a:extLst>
          </p:cNvPr>
          <p:cNvPicPr>
            <a:picLocks noChangeAspect="1"/>
          </p:cNvPicPr>
          <p:nvPr/>
        </p:nvPicPr>
        <p:blipFill>
          <a:blip r:embed="rId6"/>
          <a:stretch>
            <a:fillRect/>
          </a:stretch>
        </p:blipFill>
        <p:spPr>
          <a:xfrm>
            <a:off x="4129131" y="467466"/>
            <a:ext cx="1648584" cy="1681722"/>
          </a:xfrm>
          <a:prstGeom prst="rect">
            <a:avLst/>
          </a:prstGeom>
        </p:spPr>
      </p:pic>
      <p:sp>
        <p:nvSpPr>
          <p:cNvPr id="6" name="Rectangle 5">
            <a:extLst>
              <a:ext uri="{FF2B5EF4-FFF2-40B4-BE49-F238E27FC236}">
                <a16:creationId xmlns:a16="http://schemas.microsoft.com/office/drawing/2014/main" id="{3D18067A-5C39-ACB0-09E7-E1392AB43803}"/>
              </a:ext>
            </a:extLst>
          </p:cNvPr>
          <p:cNvSpPr/>
          <p:nvPr/>
        </p:nvSpPr>
        <p:spPr>
          <a:xfrm>
            <a:off x="6003635" y="2967335"/>
            <a:ext cx="184730" cy="923330"/>
          </a:xfrm>
          <a:prstGeom prst="rect">
            <a:avLst/>
          </a:prstGeom>
          <a:noFill/>
        </p:spPr>
        <p:txBody>
          <a:bodyPr wrap="none" lIns="91440" tIns="45720" rIns="91440" bIns="45720">
            <a:spAutoFit/>
          </a:bodyPr>
          <a:lstStyle/>
          <a:p>
            <a:pPr algn="ct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8" name="Rectangle 7">
            <a:extLst>
              <a:ext uri="{FF2B5EF4-FFF2-40B4-BE49-F238E27FC236}">
                <a16:creationId xmlns:a16="http://schemas.microsoft.com/office/drawing/2014/main" id="{2DDAC198-5138-5312-7CB8-114CEDCA65DF}"/>
              </a:ext>
            </a:extLst>
          </p:cNvPr>
          <p:cNvSpPr/>
          <p:nvPr/>
        </p:nvSpPr>
        <p:spPr>
          <a:xfrm>
            <a:off x="4297442" y="1519155"/>
            <a:ext cx="1311961"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Digital Logic</a:t>
            </a:r>
          </a:p>
        </p:txBody>
      </p:sp>
      <p:sp>
        <p:nvSpPr>
          <p:cNvPr id="9" name="Oval 8">
            <a:extLst>
              <a:ext uri="{FF2B5EF4-FFF2-40B4-BE49-F238E27FC236}">
                <a16:creationId xmlns:a16="http://schemas.microsoft.com/office/drawing/2014/main" id="{081DB33B-D345-7E54-1186-E99B3B55D05A}"/>
              </a:ext>
            </a:extLst>
          </p:cNvPr>
          <p:cNvSpPr/>
          <p:nvPr/>
        </p:nvSpPr>
        <p:spPr>
          <a:xfrm>
            <a:off x="4046018" y="404627"/>
            <a:ext cx="1804524" cy="168172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344732"/>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Ion Boardroom">
  <a:themeElements>
    <a:clrScheme name="Ion Boardroom">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F1C4790-FE3C-4020-8CA7-00621DA7BBBC}"/>
    </a:ext>
  </a:extLst>
</a:theme>
</file>

<file path=docProps/app.xml><?xml version="1.0" encoding="utf-8"?>
<Properties xmlns="http://schemas.openxmlformats.org/officeDocument/2006/extended-properties" xmlns:vt="http://schemas.openxmlformats.org/officeDocument/2006/docPropsVTypes">
  <TotalTime>35922</TotalTime>
  <Words>2255</Words>
  <Application>Microsoft Office PowerPoint</Application>
  <PresentationFormat>Widescreen</PresentationFormat>
  <Paragraphs>249</Paragraphs>
  <Slides>35</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35</vt:i4>
      </vt:variant>
    </vt:vector>
  </HeadingPairs>
  <TitlesOfParts>
    <vt:vector size="44" baseType="lpstr">
      <vt:lpstr>Arial</vt:lpstr>
      <vt:lpstr>Calibri</vt:lpstr>
      <vt:lpstr>Calibri Light</vt:lpstr>
      <vt:lpstr>Century Gothic</vt:lpstr>
      <vt:lpstr>Helvetica Neue</vt:lpstr>
      <vt:lpstr>Wingdings</vt:lpstr>
      <vt:lpstr>Wingdings 3</vt:lpstr>
      <vt:lpstr>Office Theme</vt:lpstr>
      <vt:lpstr>1_Ion Boardroom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Brandon Helm</dc:creator>
  <cp:lastModifiedBy>Brandon Helm</cp:lastModifiedBy>
  <cp:revision>26</cp:revision>
  <dcterms:created xsi:type="dcterms:W3CDTF">2023-09-24T20:20:47Z</dcterms:created>
  <dcterms:modified xsi:type="dcterms:W3CDTF">2023-12-25T13:07:39Z</dcterms:modified>
</cp:coreProperties>
</file>